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41" r:id="rId1"/>
  </p:sldMasterIdLst>
  <p:sldIdLst>
    <p:sldId id="256" r:id="rId2"/>
    <p:sldId id="267" r:id="rId3"/>
    <p:sldId id="259" r:id="rId4"/>
    <p:sldId id="260" r:id="rId5"/>
    <p:sldId id="269" r:id="rId6"/>
    <p:sldId id="261" r:id="rId7"/>
    <p:sldId id="270" r:id="rId8"/>
    <p:sldId id="271" r:id="rId9"/>
    <p:sldId id="276" r:id="rId10"/>
    <p:sldId id="27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AD6BB3-0026-45DB-847B-9E8967EAAFAF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4F2EC0C-0CBC-457D-86A6-38FA3F519693}">
      <dgm:prSet phldrT="[Текст]" custT="1"/>
      <dgm:spPr/>
      <dgm:t>
        <a:bodyPr/>
        <a:lstStyle/>
        <a:p>
          <a:r>
            <a: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Урок иностранного языка</a:t>
          </a:r>
          <a:endParaRPr lang="ru-RU" sz="28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8945CC-56F9-4EB7-8CF3-A42C39C5D2ED}" type="parTrans" cxnId="{6CBE9757-BF75-4973-8C51-59DA4CB90D52}">
      <dgm:prSet/>
      <dgm:spPr/>
      <dgm:t>
        <a:bodyPr/>
        <a:lstStyle/>
        <a:p>
          <a:endParaRPr lang="ru-RU"/>
        </a:p>
      </dgm:t>
    </dgm:pt>
    <dgm:pt modelId="{0EBE8826-6553-416F-8F9E-A50A71854030}" type="sibTrans" cxnId="{6CBE9757-BF75-4973-8C51-59DA4CB90D52}">
      <dgm:prSet/>
      <dgm:spPr/>
      <dgm:t>
        <a:bodyPr/>
        <a:lstStyle/>
        <a:p>
          <a:endParaRPr lang="ru-RU"/>
        </a:p>
      </dgm:t>
    </dgm:pt>
    <dgm:pt modelId="{5FF57B61-7F95-419C-8B5E-D9E0DAFED365}">
      <dgm:prSet phldrT="[Текст]" custT="1"/>
      <dgm:spPr/>
      <dgm:t>
        <a:bodyPr/>
        <a:lstStyle/>
        <a:p>
          <a:r>
            <a:rPr lang="ru-RU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Структурные элементы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C2E7F8-9C59-4428-96DA-8B95E8DFFC88}" type="parTrans" cxnId="{29891C2B-BDF1-439E-91FD-16B2CD0AD0D0}">
      <dgm:prSet/>
      <dgm:spPr/>
      <dgm:t>
        <a:bodyPr/>
        <a:lstStyle/>
        <a:p>
          <a:endParaRPr lang="ru-RU"/>
        </a:p>
      </dgm:t>
    </dgm:pt>
    <dgm:pt modelId="{B95EDF3B-38CE-4B3F-B607-1DBB1E22CAEA}" type="sibTrans" cxnId="{29891C2B-BDF1-439E-91FD-16B2CD0AD0D0}">
      <dgm:prSet/>
      <dgm:spPr/>
      <dgm:t>
        <a:bodyPr/>
        <a:lstStyle/>
        <a:p>
          <a:endParaRPr lang="ru-RU"/>
        </a:p>
      </dgm:t>
    </dgm:pt>
    <dgm:pt modelId="{BAD2DE6E-A7A4-42CA-8CC5-08441F9C5D2B}">
      <dgm:prSet phldrT="[Текст]" custT="1"/>
      <dgm:spPr/>
      <dgm:t>
        <a:bodyPr/>
        <a:lstStyle/>
        <a:p>
          <a:r>
            <a:rPr lang="ru-RU" sz="2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Содержательные элементы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706765-9B8F-45EB-9638-B740C429C898}" type="parTrans" cxnId="{8C12F5C1-AB6D-4376-AB4C-4B28D1EA085B}">
      <dgm:prSet/>
      <dgm:spPr/>
      <dgm:t>
        <a:bodyPr/>
        <a:lstStyle/>
        <a:p>
          <a:endParaRPr lang="ru-RU"/>
        </a:p>
      </dgm:t>
    </dgm:pt>
    <dgm:pt modelId="{9A5E1282-6121-4F31-AF2D-717CCAC01F1F}" type="sibTrans" cxnId="{8C12F5C1-AB6D-4376-AB4C-4B28D1EA085B}">
      <dgm:prSet/>
      <dgm:spPr/>
      <dgm:t>
        <a:bodyPr/>
        <a:lstStyle/>
        <a:p>
          <a:endParaRPr lang="ru-RU"/>
        </a:p>
      </dgm:t>
    </dgm:pt>
    <dgm:pt modelId="{D9DD7057-B630-4A11-A980-3A0F035F3B1B}">
      <dgm:prSet/>
      <dgm:spPr/>
      <dgm:t>
        <a:bodyPr/>
        <a:lstStyle/>
        <a:p>
          <a:r>
            <a:rPr lang="ru-RU" b="1" i="1" dirty="0" smtClean="0"/>
            <a:t>совокупность элементов урока, обеспечивающая его целостность и сохранность основных характеристик урока при различных вариантах</a:t>
          </a:r>
          <a:endParaRPr lang="ru-RU" b="1" i="1" dirty="0"/>
        </a:p>
      </dgm:t>
    </dgm:pt>
    <dgm:pt modelId="{4BD5751F-F928-40E0-8838-FAA018F04527}" type="parTrans" cxnId="{26D51217-017A-4E2D-95F7-47044DBA54C3}">
      <dgm:prSet/>
      <dgm:spPr/>
      <dgm:t>
        <a:bodyPr/>
        <a:lstStyle/>
        <a:p>
          <a:endParaRPr lang="ru-RU"/>
        </a:p>
      </dgm:t>
    </dgm:pt>
    <dgm:pt modelId="{171799FF-9ADC-41F8-BDB7-79BF756A33A5}" type="sibTrans" cxnId="{26D51217-017A-4E2D-95F7-47044DBA54C3}">
      <dgm:prSet/>
      <dgm:spPr/>
      <dgm:t>
        <a:bodyPr/>
        <a:lstStyle/>
        <a:p>
          <a:endParaRPr lang="ru-RU"/>
        </a:p>
      </dgm:t>
    </dgm:pt>
    <dgm:pt modelId="{9D25BDD7-397B-4159-B82E-E106C1B2FBBF}">
      <dgm:prSet/>
      <dgm:spPr/>
      <dgm:t>
        <a:bodyPr/>
        <a:lstStyle/>
        <a:p>
          <a:r>
            <a:rPr lang="ru-RU" b="1" i="1" dirty="0" smtClean="0"/>
            <a:t>соотношение и последовательность проведения частей, моментов, этапов урока, способствующих выполнению учебных задач</a:t>
          </a:r>
          <a:endParaRPr lang="ru-RU" b="1" i="1" dirty="0"/>
        </a:p>
      </dgm:t>
    </dgm:pt>
    <dgm:pt modelId="{2AD3541D-8334-4877-A4E3-F3DEE24A1D57}" type="parTrans" cxnId="{FA1DA6A9-58D3-4F9C-AC07-582EFA2CA8F3}">
      <dgm:prSet/>
      <dgm:spPr/>
      <dgm:t>
        <a:bodyPr/>
        <a:lstStyle/>
        <a:p>
          <a:endParaRPr lang="ru-RU"/>
        </a:p>
      </dgm:t>
    </dgm:pt>
    <dgm:pt modelId="{C4C194E6-F5C6-4D98-B300-F88B3CF3017B}" type="sibTrans" cxnId="{FA1DA6A9-58D3-4F9C-AC07-582EFA2CA8F3}">
      <dgm:prSet/>
      <dgm:spPr/>
      <dgm:t>
        <a:bodyPr/>
        <a:lstStyle/>
        <a:p>
          <a:endParaRPr lang="ru-RU"/>
        </a:p>
      </dgm:t>
    </dgm:pt>
    <dgm:pt modelId="{3DD87321-C4A6-4433-8F05-7B02FB753AC1}" type="pres">
      <dgm:prSet presAssocID="{25AD6BB3-0026-45DB-847B-9E8967EAAFA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6774626-8FC5-4AE3-83EB-3EFB6F1D51C4}" type="pres">
      <dgm:prSet presAssocID="{74F2EC0C-0CBC-457D-86A6-38FA3F519693}" presName="hierRoot1" presStyleCnt="0"/>
      <dgm:spPr/>
      <dgm:t>
        <a:bodyPr/>
        <a:lstStyle/>
        <a:p>
          <a:endParaRPr lang="ru-RU"/>
        </a:p>
      </dgm:t>
    </dgm:pt>
    <dgm:pt modelId="{88163147-F720-457D-BEA4-F1AB2AE38226}" type="pres">
      <dgm:prSet presAssocID="{74F2EC0C-0CBC-457D-86A6-38FA3F519693}" presName="composite" presStyleCnt="0"/>
      <dgm:spPr/>
      <dgm:t>
        <a:bodyPr/>
        <a:lstStyle/>
        <a:p>
          <a:endParaRPr lang="ru-RU"/>
        </a:p>
      </dgm:t>
    </dgm:pt>
    <dgm:pt modelId="{02CC448A-59B0-44F4-BA33-B1278FCDA12A}" type="pres">
      <dgm:prSet presAssocID="{74F2EC0C-0CBC-457D-86A6-38FA3F519693}" presName="background" presStyleLbl="node0" presStyleIdx="0" presStyleCnt="1"/>
      <dgm:spPr/>
      <dgm:t>
        <a:bodyPr/>
        <a:lstStyle/>
        <a:p>
          <a:endParaRPr lang="ru-RU"/>
        </a:p>
      </dgm:t>
    </dgm:pt>
    <dgm:pt modelId="{57AF7409-2146-4C6C-9BD4-5D7A45F44D36}" type="pres">
      <dgm:prSet presAssocID="{74F2EC0C-0CBC-457D-86A6-38FA3F519693}" presName="text" presStyleLbl="fgAcc0" presStyleIdx="0" presStyleCnt="1" custScaleX="160081" custScaleY="887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C7ACAA-F5E4-469D-A6F1-C014B7E0F034}" type="pres">
      <dgm:prSet presAssocID="{74F2EC0C-0CBC-457D-86A6-38FA3F519693}" presName="hierChild2" presStyleCnt="0"/>
      <dgm:spPr/>
      <dgm:t>
        <a:bodyPr/>
        <a:lstStyle/>
        <a:p>
          <a:endParaRPr lang="ru-RU"/>
        </a:p>
      </dgm:t>
    </dgm:pt>
    <dgm:pt modelId="{4FCA8E9E-9D6C-493E-A0A3-2D8B9E746E86}" type="pres">
      <dgm:prSet presAssocID="{DEC2E7F8-9C59-4428-96DA-8B95E8DFFC8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724C9210-241D-449F-A603-2C6DEF086A4A}" type="pres">
      <dgm:prSet presAssocID="{5FF57B61-7F95-419C-8B5E-D9E0DAFED365}" presName="hierRoot2" presStyleCnt="0"/>
      <dgm:spPr/>
      <dgm:t>
        <a:bodyPr/>
        <a:lstStyle/>
        <a:p>
          <a:endParaRPr lang="ru-RU"/>
        </a:p>
      </dgm:t>
    </dgm:pt>
    <dgm:pt modelId="{75FEF910-D14C-4695-82FD-40D68980C0F3}" type="pres">
      <dgm:prSet presAssocID="{5FF57B61-7F95-419C-8B5E-D9E0DAFED365}" presName="composite2" presStyleCnt="0"/>
      <dgm:spPr/>
      <dgm:t>
        <a:bodyPr/>
        <a:lstStyle/>
        <a:p>
          <a:endParaRPr lang="ru-RU"/>
        </a:p>
      </dgm:t>
    </dgm:pt>
    <dgm:pt modelId="{F3B8863D-3DA9-4659-B999-384A3A438F11}" type="pres">
      <dgm:prSet presAssocID="{5FF57B61-7F95-419C-8B5E-D9E0DAFED365}" presName="background2" presStyleLbl="node2" presStyleIdx="0" presStyleCnt="2"/>
      <dgm:spPr/>
      <dgm:t>
        <a:bodyPr/>
        <a:lstStyle/>
        <a:p>
          <a:endParaRPr lang="ru-RU"/>
        </a:p>
      </dgm:t>
    </dgm:pt>
    <dgm:pt modelId="{F0435179-B9E8-48C4-A87D-2EB2DF011DA4}" type="pres">
      <dgm:prSet presAssocID="{5FF57B61-7F95-419C-8B5E-D9E0DAFED365}" presName="text2" presStyleLbl="fgAcc2" presStyleIdx="0" presStyleCnt="2" custScaleX="195964" custScaleY="990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CA36D3-68F9-43DE-95D5-03C9B9A2C28D}" type="pres">
      <dgm:prSet presAssocID="{5FF57B61-7F95-419C-8B5E-D9E0DAFED365}" presName="hierChild3" presStyleCnt="0"/>
      <dgm:spPr/>
      <dgm:t>
        <a:bodyPr/>
        <a:lstStyle/>
        <a:p>
          <a:endParaRPr lang="ru-RU"/>
        </a:p>
      </dgm:t>
    </dgm:pt>
    <dgm:pt modelId="{947519A7-ED3F-4126-A15C-B32A95C45A9A}" type="pres">
      <dgm:prSet presAssocID="{4BD5751F-F928-40E0-8838-FAA018F04527}" presName="Name17" presStyleLbl="parChTrans1D3" presStyleIdx="0" presStyleCnt="2"/>
      <dgm:spPr/>
      <dgm:t>
        <a:bodyPr/>
        <a:lstStyle/>
        <a:p>
          <a:endParaRPr lang="ru-RU"/>
        </a:p>
      </dgm:t>
    </dgm:pt>
    <dgm:pt modelId="{937852B5-A96F-4003-BF18-69E076879A42}" type="pres">
      <dgm:prSet presAssocID="{D9DD7057-B630-4A11-A980-3A0F035F3B1B}" presName="hierRoot3" presStyleCnt="0"/>
      <dgm:spPr/>
      <dgm:t>
        <a:bodyPr/>
        <a:lstStyle/>
        <a:p>
          <a:endParaRPr lang="ru-RU"/>
        </a:p>
      </dgm:t>
    </dgm:pt>
    <dgm:pt modelId="{86C5735B-DB9B-4FF5-B707-0682D691F575}" type="pres">
      <dgm:prSet presAssocID="{D9DD7057-B630-4A11-A980-3A0F035F3B1B}" presName="composite3" presStyleCnt="0"/>
      <dgm:spPr/>
      <dgm:t>
        <a:bodyPr/>
        <a:lstStyle/>
        <a:p>
          <a:endParaRPr lang="ru-RU"/>
        </a:p>
      </dgm:t>
    </dgm:pt>
    <dgm:pt modelId="{2A61DB48-F499-4C88-880C-588623D20154}" type="pres">
      <dgm:prSet presAssocID="{D9DD7057-B630-4A11-A980-3A0F035F3B1B}" presName="background3" presStyleLbl="node3" presStyleIdx="0" presStyleCnt="2"/>
      <dgm:spPr/>
      <dgm:t>
        <a:bodyPr/>
        <a:lstStyle/>
        <a:p>
          <a:endParaRPr lang="ru-RU"/>
        </a:p>
      </dgm:t>
    </dgm:pt>
    <dgm:pt modelId="{D777F2A4-870A-41D3-A4AE-8922E433B162}" type="pres">
      <dgm:prSet presAssocID="{D9DD7057-B630-4A11-A980-3A0F035F3B1B}" presName="text3" presStyleLbl="fgAcc3" presStyleIdx="0" presStyleCnt="2" custScaleX="193138" custScaleY="866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D404F5-1407-49BC-BDD2-491902C73074}" type="pres">
      <dgm:prSet presAssocID="{D9DD7057-B630-4A11-A980-3A0F035F3B1B}" presName="hierChild4" presStyleCnt="0"/>
      <dgm:spPr/>
      <dgm:t>
        <a:bodyPr/>
        <a:lstStyle/>
        <a:p>
          <a:endParaRPr lang="ru-RU"/>
        </a:p>
      </dgm:t>
    </dgm:pt>
    <dgm:pt modelId="{3FE8C378-E10D-4333-BB56-AEE0AA3C43EC}" type="pres">
      <dgm:prSet presAssocID="{7A706765-9B8F-45EB-9638-B740C429C89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22A622E-A33B-44E2-B89D-510E0EB3110D}" type="pres">
      <dgm:prSet presAssocID="{BAD2DE6E-A7A4-42CA-8CC5-08441F9C5D2B}" presName="hierRoot2" presStyleCnt="0"/>
      <dgm:spPr/>
      <dgm:t>
        <a:bodyPr/>
        <a:lstStyle/>
        <a:p>
          <a:endParaRPr lang="ru-RU"/>
        </a:p>
      </dgm:t>
    </dgm:pt>
    <dgm:pt modelId="{093B6F67-57C4-43C2-AA4C-1D762D6C0663}" type="pres">
      <dgm:prSet presAssocID="{BAD2DE6E-A7A4-42CA-8CC5-08441F9C5D2B}" presName="composite2" presStyleCnt="0"/>
      <dgm:spPr/>
      <dgm:t>
        <a:bodyPr/>
        <a:lstStyle/>
        <a:p>
          <a:endParaRPr lang="ru-RU"/>
        </a:p>
      </dgm:t>
    </dgm:pt>
    <dgm:pt modelId="{2CC8783D-03A2-4BF6-8596-AEB9E22B5CD9}" type="pres">
      <dgm:prSet presAssocID="{BAD2DE6E-A7A4-42CA-8CC5-08441F9C5D2B}" presName="background2" presStyleLbl="node2" presStyleIdx="1" presStyleCnt="2"/>
      <dgm:spPr/>
      <dgm:t>
        <a:bodyPr/>
        <a:lstStyle/>
        <a:p>
          <a:endParaRPr lang="ru-RU"/>
        </a:p>
      </dgm:t>
    </dgm:pt>
    <dgm:pt modelId="{273C7C56-0994-4313-8AD4-BC80630ABBF9}" type="pres">
      <dgm:prSet presAssocID="{BAD2DE6E-A7A4-42CA-8CC5-08441F9C5D2B}" presName="text2" presStyleLbl="fgAcc2" presStyleIdx="1" presStyleCnt="2" custScaleX="195772" custScaleY="983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43B1E3-E8D4-4E08-BA8A-C418847DB812}" type="pres">
      <dgm:prSet presAssocID="{BAD2DE6E-A7A4-42CA-8CC5-08441F9C5D2B}" presName="hierChild3" presStyleCnt="0"/>
      <dgm:spPr/>
      <dgm:t>
        <a:bodyPr/>
        <a:lstStyle/>
        <a:p>
          <a:endParaRPr lang="ru-RU"/>
        </a:p>
      </dgm:t>
    </dgm:pt>
    <dgm:pt modelId="{6D55E7D8-ACEC-44D1-946D-B2536360562B}" type="pres">
      <dgm:prSet presAssocID="{2AD3541D-8334-4877-A4E3-F3DEE24A1D57}" presName="Name17" presStyleLbl="parChTrans1D3" presStyleIdx="1" presStyleCnt="2"/>
      <dgm:spPr/>
      <dgm:t>
        <a:bodyPr/>
        <a:lstStyle/>
        <a:p>
          <a:endParaRPr lang="ru-RU"/>
        </a:p>
      </dgm:t>
    </dgm:pt>
    <dgm:pt modelId="{4AA67625-7565-481B-9D52-CCF3F76305C4}" type="pres">
      <dgm:prSet presAssocID="{9D25BDD7-397B-4159-B82E-E106C1B2FBBF}" presName="hierRoot3" presStyleCnt="0"/>
      <dgm:spPr/>
      <dgm:t>
        <a:bodyPr/>
        <a:lstStyle/>
        <a:p>
          <a:endParaRPr lang="ru-RU"/>
        </a:p>
      </dgm:t>
    </dgm:pt>
    <dgm:pt modelId="{DDFC1FDF-A3FF-46D5-944E-B2396A4C73D4}" type="pres">
      <dgm:prSet presAssocID="{9D25BDD7-397B-4159-B82E-E106C1B2FBBF}" presName="composite3" presStyleCnt="0"/>
      <dgm:spPr/>
      <dgm:t>
        <a:bodyPr/>
        <a:lstStyle/>
        <a:p>
          <a:endParaRPr lang="ru-RU"/>
        </a:p>
      </dgm:t>
    </dgm:pt>
    <dgm:pt modelId="{067B11C0-E506-47CB-9FB2-DBCC06123E69}" type="pres">
      <dgm:prSet presAssocID="{9D25BDD7-397B-4159-B82E-E106C1B2FBBF}" presName="background3" presStyleLbl="node3" presStyleIdx="1" presStyleCnt="2"/>
      <dgm:spPr/>
      <dgm:t>
        <a:bodyPr/>
        <a:lstStyle/>
        <a:p>
          <a:endParaRPr lang="ru-RU"/>
        </a:p>
      </dgm:t>
    </dgm:pt>
    <dgm:pt modelId="{B6ED7561-EFE1-45F5-8D48-79C217F424C3}" type="pres">
      <dgm:prSet presAssocID="{9D25BDD7-397B-4159-B82E-E106C1B2FBBF}" presName="text3" presStyleLbl="fgAcc3" presStyleIdx="1" presStyleCnt="2" custScaleX="192509" custScaleY="80718" custLinFactNeighborX="1885" custLinFactNeighborY="111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5EC102-8B35-48C3-863A-C29D9E1152CD}" type="pres">
      <dgm:prSet presAssocID="{9D25BDD7-397B-4159-B82E-E106C1B2FBBF}" presName="hierChild4" presStyleCnt="0"/>
      <dgm:spPr/>
      <dgm:t>
        <a:bodyPr/>
        <a:lstStyle/>
        <a:p>
          <a:endParaRPr lang="ru-RU"/>
        </a:p>
      </dgm:t>
    </dgm:pt>
  </dgm:ptLst>
  <dgm:cxnLst>
    <dgm:cxn modelId="{E1B941D8-7C34-4880-8AE9-DE68CCAEB222}" type="presOf" srcId="{7A706765-9B8F-45EB-9638-B740C429C898}" destId="{3FE8C378-E10D-4333-BB56-AEE0AA3C43EC}" srcOrd="0" destOrd="0" presId="urn:microsoft.com/office/officeart/2005/8/layout/hierarchy1"/>
    <dgm:cxn modelId="{8C12F5C1-AB6D-4376-AB4C-4B28D1EA085B}" srcId="{74F2EC0C-0CBC-457D-86A6-38FA3F519693}" destId="{BAD2DE6E-A7A4-42CA-8CC5-08441F9C5D2B}" srcOrd="1" destOrd="0" parTransId="{7A706765-9B8F-45EB-9638-B740C429C898}" sibTransId="{9A5E1282-6121-4F31-AF2D-717CCAC01F1F}"/>
    <dgm:cxn modelId="{26D51217-017A-4E2D-95F7-47044DBA54C3}" srcId="{5FF57B61-7F95-419C-8B5E-D9E0DAFED365}" destId="{D9DD7057-B630-4A11-A980-3A0F035F3B1B}" srcOrd="0" destOrd="0" parTransId="{4BD5751F-F928-40E0-8838-FAA018F04527}" sibTransId="{171799FF-9ADC-41F8-BDB7-79BF756A33A5}"/>
    <dgm:cxn modelId="{4FCC2419-B30A-437F-BB3E-8EE8D9D2B492}" type="presOf" srcId="{2AD3541D-8334-4877-A4E3-F3DEE24A1D57}" destId="{6D55E7D8-ACEC-44D1-946D-B2536360562B}" srcOrd="0" destOrd="0" presId="urn:microsoft.com/office/officeart/2005/8/layout/hierarchy1"/>
    <dgm:cxn modelId="{400ED63B-756B-4479-BEE9-B6456914FE45}" type="presOf" srcId="{5FF57B61-7F95-419C-8B5E-D9E0DAFED365}" destId="{F0435179-B9E8-48C4-A87D-2EB2DF011DA4}" srcOrd="0" destOrd="0" presId="urn:microsoft.com/office/officeart/2005/8/layout/hierarchy1"/>
    <dgm:cxn modelId="{94D47D7C-CFB6-4988-9628-EC95679E5A12}" type="presOf" srcId="{74F2EC0C-0CBC-457D-86A6-38FA3F519693}" destId="{57AF7409-2146-4C6C-9BD4-5D7A45F44D36}" srcOrd="0" destOrd="0" presId="urn:microsoft.com/office/officeart/2005/8/layout/hierarchy1"/>
    <dgm:cxn modelId="{FA1DA6A9-58D3-4F9C-AC07-582EFA2CA8F3}" srcId="{BAD2DE6E-A7A4-42CA-8CC5-08441F9C5D2B}" destId="{9D25BDD7-397B-4159-B82E-E106C1B2FBBF}" srcOrd="0" destOrd="0" parTransId="{2AD3541D-8334-4877-A4E3-F3DEE24A1D57}" sibTransId="{C4C194E6-F5C6-4D98-B300-F88B3CF3017B}"/>
    <dgm:cxn modelId="{87AFF640-0544-41B0-B7FB-5650B0BDECF6}" type="presOf" srcId="{D9DD7057-B630-4A11-A980-3A0F035F3B1B}" destId="{D777F2A4-870A-41D3-A4AE-8922E433B162}" srcOrd="0" destOrd="0" presId="urn:microsoft.com/office/officeart/2005/8/layout/hierarchy1"/>
    <dgm:cxn modelId="{C6CA6D5A-D2D5-41B5-9D36-D2362B3808ED}" type="presOf" srcId="{9D25BDD7-397B-4159-B82E-E106C1B2FBBF}" destId="{B6ED7561-EFE1-45F5-8D48-79C217F424C3}" srcOrd="0" destOrd="0" presId="urn:microsoft.com/office/officeart/2005/8/layout/hierarchy1"/>
    <dgm:cxn modelId="{853BE9FC-A8A5-41FD-B609-303F71E74F72}" type="presOf" srcId="{DEC2E7F8-9C59-4428-96DA-8B95E8DFFC88}" destId="{4FCA8E9E-9D6C-493E-A0A3-2D8B9E746E86}" srcOrd="0" destOrd="0" presId="urn:microsoft.com/office/officeart/2005/8/layout/hierarchy1"/>
    <dgm:cxn modelId="{7317A662-98DD-439D-BC77-8ABEBA6BA4BF}" type="presOf" srcId="{4BD5751F-F928-40E0-8838-FAA018F04527}" destId="{947519A7-ED3F-4126-A15C-B32A95C45A9A}" srcOrd="0" destOrd="0" presId="urn:microsoft.com/office/officeart/2005/8/layout/hierarchy1"/>
    <dgm:cxn modelId="{29891C2B-BDF1-439E-91FD-16B2CD0AD0D0}" srcId="{74F2EC0C-0CBC-457D-86A6-38FA3F519693}" destId="{5FF57B61-7F95-419C-8B5E-D9E0DAFED365}" srcOrd="0" destOrd="0" parTransId="{DEC2E7F8-9C59-4428-96DA-8B95E8DFFC88}" sibTransId="{B95EDF3B-38CE-4B3F-B607-1DBB1E22CAEA}"/>
    <dgm:cxn modelId="{10E5144B-0327-4356-B285-9B9A61E8B94E}" type="presOf" srcId="{BAD2DE6E-A7A4-42CA-8CC5-08441F9C5D2B}" destId="{273C7C56-0994-4313-8AD4-BC80630ABBF9}" srcOrd="0" destOrd="0" presId="urn:microsoft.com/office/officeart/2005/8/layout/hierarchy1"/>
    <dgm:cxn modelId="{6CBE9757-BF75-4973-8C51-59DA4CB90D52}" srcId="{25AD6BB3-0026-45DB-847B-9E8967EAAFAF}" destId="{74F2EC0C-0CBC-457D-86A6-38FA3F519693}" srcOrd="0" destOrd="0" parTransId="{A18945CC-56F9-4EB7-8CF3-A42C39C5D2ED}" sibTransId="{0EBE8826-6553-416F-8F9E-A50A71854030}"/>
    <dgm:cxn modelId="{F3BB72F8-A580-4499-B9C4-5AFC4A62D7F9}" type="presOf" srcId="{25AD6BB3-0026-45DB-847B-9E8967EAAFAF}" destId="{3DD87321-C4A6-4433-8F05-7B02FB753AC1}" srcOrd="0" destOrd="0" presId="urn:microsoft.com/office/officeart/2005/8/layout/hierarchy1"/>
    <dgm:cxn modelId="{A24B5D8B-C9A9-4FF0-B677-320769321F77}" type="presParOf" srcId="{3DD87321-C4A6-4433-8F05-7B02FB753AC1}" destId="{16774626-8FC5-4AE3-83EB-3EFB6F1D51C4}" srcOrd="0" destOrd="0" presId="urn:microsoft.com/office/officeart/2005/8/layout/hierarchy1"/>
    <dgm:cxn modelId="{05E10C41-CC99-42D1-87E0-EAFB1FC63BE7}" type="presParOf" srcId="{16774626-8FC5-4AE3-83EB-3EFB6F1D51C4}" destId="{88163147-F720-457D-BEA4-F1AB2AE38226}" srcOrd="0" destOrd="0" presId="urn:microsoft.com/office/officeart/2005/8/layout/hierarchy1"/>
    <dgm:cxn modelId="{0BE4354E-5DE2-4500-8ABC-5D215DA72CF4}" type="presParOf" srcId="{88163147-F720-457D-BEA4-F1AB2AE38226}" destId="{02CC448A-59B0-44F4-BA33-B1278FCDA12A}" srcOrd="0" destOrd="0" presId="urn:microsoft.com/office/officeart/2005/8/layout/hierarchy1"/>
    <dgm:cxn modelId="{71DFE6CA-AB7C-4C7C-AC0B-673999196394}" type="presParOf" srcId="{88163147-F720-457D-BEA4-F1AB2AE38226}" destId="{57AF7409-2146-4C6C-9BD4-5D7A45F44D36}" srcOrd="1" destOrd="0" presId="urn:microsoft.com/office/officeart/2005/8/layout/hierarchy1"/>
    <dgm:cxn modelId="{D2DA5837-B067-4904-A105-07224C0CF673}" type="presParOf" srcId="{16774626-8FC5-4AE3-83EB-3EFB6F1D51C4}" destId="{AEC7ACAA-F5E4-469D-A6F1-C014B7E0F034}" srcOrd="1" destOrd="0" presId="urn:microsoft.com/office/officeart/2005/8/layout/hierarchy1"/>
    <dgm:cxn modelId="{D6D0C1EB-63C7-4057-B30B-082F7189695E}" type="presParOf" srcId="{AEC7ACAA-F5E4-469D-A6F1-C014B7E0F034}" destId="{4FCA8E9E-9D6C-493E-A0A3-2D8B9E746E86}" srcOrd="0" destOrd="0" presId="urn:microsoft.com/office/officeart/2005/8/layout/hierarchy1"/>
    <dgm:cxn modelId="{8F668311-B4EC-488F-A525-EF72B2F01FE5}" type="presParOf" srcId="{AEC7ACAA-F5E4-469D-A6F1-C014B7E0F034}" destId="{724C9210-241D-449F-A603-2C6DEF086A4A}" srcOrd="1" destOrd="0" presId="urn:microsoft.com/office/officeart/2005/8/layout/hierarchy1"/>
    <dgm:cxn modelId="{2EC1E361-340C-4029-AF31-FE456F91A7BA}" type="presParOf" srcId="{724C9210-241D-449F-A603-2C6DEF086A4A}" destId="{75FEF910-D14C-4695-82FD-40D68980C0F3}" srcOrd="0" destOrd="0" presId="urn:microsoft.com/office/officeart/2005/8/layout/hierarchy1"/>
    <dgm:cxn modelId="{89B000A3-FD7C-45B5-90C3-4429434FF609}" type="presParOf" srcId="{75FEF910-D14C-4695-82FD-40D68980C0F3}" destId="{F3B8863D-3DA9-4659-B999-384A3A438F11}" srcOrd="0" destOrd="0" presId="urn:microsoft.com/office/officeart/2005/8/layout/hierarchy1"/>
    <dgm:cxn modelId="{C1F1A56D-58DC-4663-9318-8B30C82035E4}" type="presParOf" srcId="{75FEF910-D14C-4695-82FD-40D68980C0F3}" destId="{F0435179-B9E8-48C4-A87D-2EB2DF011DA4}" srcOrd="1" destOrd="0" presId="urn:microsoft.com/office/officeart/2005/8/layout/hierarchy1"/>
    <dgm:cxn modelId="{16BFA418-3ECF-4B1F-880B-A635F30F407C}" type="presParOf" srcId="{724C9210-241D-449F-A603-2C6DEF086A4A}" destId="{F2CA36D3-68F9-43DE-95D5-03C9B9A2C28D}" srcOrd="1" destOrd="0" presId="urn:microsoft.com/office/officeart/2005/8/layout/hierarchy1"/>
    <dgm:cxn modelId="{0B77301F-C973-41F4-91E8-A4E1C01D851B}" type="presParOf" srcId="{F2CA36D3-68F9-43DE-95D5-03C9B9A2C28D}" destId="{947519A7-ED3F-4126-A15C-B32A95C45A9A}" srcOrd="0" destOrd="0" presId="urn:microsoft.com/office/officeart/2005/8/layout/hierarchy1"/>
    <dgm:cxn modelId="{BA87E481-BE4A-43C6-8B35-805FA34788F2}" type="presParOf" srcId="{F2CA36D3-68F9-43DE-95D5-03C9B9A2C28D}" destId="{937852B5-A96F-4003-BF18-69E076879A42}" srcOrd="1" destOrd="0" presId="urn:microsoft.com/office/officeart/2005/8/layout/hierarchy1"/>
    <dgm:cxn modelId="{839DE01C-3D98-49DE-BE8D-2FC1401F4346}" type="presParOf" srcId="{937852B5-A96F-4003-BF18-69E076879A42}" destId="{86C5735B-DB9B-4FF5-B707-0682D691F575}" srcOrd="0" destOrd="0" presId="urn:microsoft.com/office/officeart/2005/8/layout/hierarchy1"/>
    <dgm:cxn modelId="{AC1D0745-731D-4D09-9269-27C2B868FF89}" type="presParOf" srcId="{86C5735B-DB9B-4FF5-B707-0682D691F575}" destId="{2A61DB48-F499-4C88-880C-588623D20154}" srcOrd="0" destOrd="0" presId="urn:microsoft.com/office/officeart/2005/8/layout/hierarchy1"/>
    <dgm:cxn modelId="{A71BFB3D-9DCF-4D68-9080-09AB547C2CE6}" type="presParOf" srcId="{86C5735B-DB9B-4FF5-B707-0682D691F575}" destId="{D777F2A4-870A-41D3-A4AE-8922E433B162}" srcOrd="1" destOrd="0" presId="urn:microsoft.com/office/officeart/2005/8/layout/hierarchy1"/>
    <dgm:cxn modelId="{69BFD1FB-7297-429F-A7F4-E5654C5FD801}" type="presParOf" srcId="{937852B5-A96F-4003-BF18-69E076879A42}" destId="{83D404F5-1407-49BC-BDD2-491902C73074}" srcOrd="1" destOrd="0" presId="urn:microsoft.com/office/officeart/2005/8/layout/hierarchy1"/>
    <dgm:cxn modelId="{7C1EE414-34E4-4BEA-B6C8-E88957E74540}" type="presParOf" srcId="{AEC7ACAA-F5E4-469D-A6F1-C014B7E0F034}" destId="{3FE8C378-E10D-4333-BB56-AEE0AA3C43EC}" srcOrd="2" destOrd="0" presId="urn:microsoft.com/office/officeart/2005/8/layout/hierarchy1"/>
    <dgm:cxn modelId="{E5D958CC-C081-4986-BB88-CF2169EB029B}" type="presParOf" srcId="{AEC7ACAA-F5E4-469D-A6F1-C014B7E0F034}" destId="{B22A622E-A33B-44E2-B89D-510E0EB3110D}" srcOrd="3" destOrd="0" presId="urn:microsoft.com/office/officeart/2005/8/layout/hierarchy1"/>
    <dgm:cxn modelId="{B26F581B-6C38-49C7-A5D7-5CC67E13A7A6}" type="presParOf" srcId="{B22A622E-A33B-44E2-B89D-510E0EB3110D}" destId="{093B6F67-57C4-43C2-AA4C-1D762D6C0663}" srcOrd="0" destOrd="0" presId="urn:microsoft.com/office/officeart/2005/8/layout/hierarchy1"/>
    <dgm:cxn modelId="{5DE538CB-D7A7-487C-8F74-A482493A905E}" type="presParOf" srcId="{093B6F67-57C4-43C2-AA4C-1D762D6C0663}" destId="{2CC8783D-03A2-4BF6-8596-AEB9E22B5CD9}" srcOrd="0" destOrd="0" presId="urn:microsoft.com/office/officeart/2005/8/layout/hierarchy1"/>
    <dgm:cxn modelId="{7AA527E2-089B-461E-8305-FC798B59C843}" type="presParOf" srcId="{093B6F67-57C4-43C2-AA4C-1D762D6C0663}" destId="{273C7C56-0994-4313-8AD4-BC80630ABBF9}" srcOrd="1" destOrd="0" presId="urn:microsoft.com/office/officeart/2005/8/layout/hierarchy1"/>
    <dgm:cxn modelId="{FFFAF78C-7F5F-4C3E-897B-24D5ACE312A1}" type="presParOf" srcId="{B22A622E-A33B-44E2-B89D-510E0EB3110D}" destId="{0043B1E3-E8D4-4E08-BA8A-C418847DB812}" srcOrd="1" destOrd="0" presId="urn:microsoft.com/office/officeart/2005/8/layout/hierarchy1"/>
    <dgm:cxn modelId="{D633AE81-4B16-456C-A4C5-ECEB8FA0CE10}" type="presParOf" srcId="{0043B1E3-E8D4-4E08-BA8A-C418847DB812}" destId="{6D55E7D8-ACEC-44D1-946D-B2536360562B}" srcOrd="0" destOrd="0" presId="urn:microsoft.com/office/officeart/2005/8/layout/hierarchy1"/>
    <dgm:cxn modelId="{CC302892-CD56-481A-9A13-E86FF030A972}" type="presParOf" srcId="{0043B1E3-E8D4-4E08-BA8A-C418847DB812}" destId="{4AA67625-7565-481B-9D52-CCF3F76305C4}" srcOrd="1" destOrd="0" presId="urn:microsoft.com/office/officeart/2005/8/layout/hierarchy1"/>
    <dgm:cxn modelId="{5DDA9AA4-9BE2-4767-974E-21AFAF08AC79}" type="presParOf" srcId="{4AA67625-7565-481B-9D52-CCF3F76305C4}" destId="{DDFC1FDF-A3FF-46D5-944E-B2396A4C73D4}" srcOrd="0" destOrd="0" presId="urn:microsoft.com/office/officeart/2005/8/layout/hierarchy1"/>
    <dgm:cxn modelId="{92212181-C3AA-49C5-AE75-6120C10E4773}" type="presParOf" srcId="{DDFC1FDF-A3FF-46D5-944E-B2396A4C73D4}" destId="{067B11C0-E506-47CB-9FB2-DBCC06123E69}" srcOrd="0" destOrd="0" presId="urn:microsoft.com/office/officeart/2005/8/layout/hierarchy1"/>
    <dgm:cxn modelId="{B7083DB3-1546-4E45-A7F9-7F2DB8B342D1}" type="presParOf" srcId="{DDFC1FDF-A3FF-46D5-944E-B2396A4C73D4}" destId="{B6ED7561-EFE1-45F5-8D48-79C217F424C3}" srcOrd="1" destOrd="0" presId="urn:microsoft.com/office/officeart/2005/8/layout/hierarchy1"/>
    <dgm:cxn modelId="{6F2EF602-F6A9-4856-98AF-12D6587C2CE4}" type="presParOf" srcId="{4AA67625-7565-481B-9D52-CCF3F76305C4}" destId="{495EC102-8B35-48C3-863A-C29D9E1152C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C033B8-466C-43F0-BE32-BC2078745F60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7CB76957-CFB7-4C77-8656-896BCEFC49DF}">
      <dgm:prSet phldrT="[Текст]"/>
      <dgm:spPr/>
      <dgm:t>
        <a:bodyPr vert="horz"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Структурные элементы урока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E7236B-D51C-4125-849D-6984DF53744A}" type="parTrans" cxnId="{159534FF-D9E4-445D-B133-4FB06BEB623F}">
      <dgm:prSet/>
      <dgm:spPr/>
      <dgm:t>
        <a:bodyPr/>
        <a:lstStyle/>
        <a:p>
          <a:endParaRPr lang="ru-RU"/>
        </a:p>
      </dgm:t>
    </dgm:pt>
    <dgm:pt modelId="{95D2F573-A683-4F7B-88D5-1F7CD8F39C0D}" type="sibTrans" cxnId="{159534FF-D9E4-445D-B133-4FB06BEB623F}">
      <dgm:prSet/>
      <dgm:spPr/>
      <dgm:t>
        <a:bodyPr/>
        <a:lstStyle/>
        <a:p>
          <a:endParaRPr lang="ru-RU"/>
        </a:p>
      </dgm:t>
    </dgm:pt>
    <dgm:pt modelId="{C010BB24-26FE-4DAF-BD72-2FD5B2848521}">
      <dgm:prSet phldrT="[Текст]" custT="1"/>
      <dgm:spPr/>
      <dgm:t>
        <a:bodyPr/>
        <a:lstStyle/>
        <a:p>
          <a:r>
            <a:rPr lang="ru-RU" sz="2000" b="1" dirty="0" smtClean="0"/>
            <a:t>Начало урока  </a:t>
          </a:r>
        </a:p>
        <a:p>
          <a:r>
            <a:rPr lang="ru-RU" sz="1400" dirty="0" smtClean="0"/>
            <a:t>от 3 до 7 минут </a:t>
          </a:r>
          <a:endParaRPr lang="ru-RU" sz="1400" dirty="0"/>
        </a:p>
      </dgm:t>
    </dgm:pt>
    <dgm:pt modelId="{264FB4FB-851F-4E6A-B2ED-4872F3101FE7}" type="parTrans" cxnId="{F5E2DEDB-7E28-4CC8-8360-B65A05644D2D}">
      <dgm:prSet/>
      <dgm:spPr/>
      <dgm:t>
        <a:bodyPr/>
        <a:lstStyle/>
        <a:p>
          <a:endParaRPr lang="ru-RU"/>
        </a:p>
      </dgm:t>
    </dgm:pt>
    <dgm:pt modelId="{753EC725-275B-4820-BEA6-11E607AA3FFE}" type="sibTrans" cxnId="{F5E2DEDB-7E28-4CC8-8360-B65A05644D2D}">
      <dgm:prSet/>
      <dgm:spPr/>
      <dgm:t>
        <a:bodyPr/>
        <a:lstStyle/>
        <a:p>
          <a:endParaRPr lang="ru-RU"/>
        </a:p>
      </dgm:t>
    </dgm:pt>
    <dgm:pt modelId="{75EF4A2D-BD39-497B-990C-18227817B823}">
      <dgm:prSet phldrT="[Текст]" custT="1"/>
      <dgm:spPr/>
      <dgm:t>
        <a:bodyPr/>
        <a:lstStyle/>
        <a:p>
          <a:r>
            <a:rPr lang="ru-RU" sz="2400" b="1" dirty="0" smtClean="0"/>
            <a:t>Центральная часть урока </a:t>
          </a:r>
        </a:p>
        <a:p>
          <a:r>
            <a:rPr lang="ru-RU" sz="1200" dirty="0" smtClean="0"/>
            <a:t>от 20 до 25 минут </a:t>
          </a:r>
          <a:endParaRPr lang="ru-RU" sz="1200" dirty="0"/>
        </a:p>
      </dgm:t>
    </dgm:pt>
    <dgm:pt modelId="{D34DF201-23C0-4BEE-8C10-C1ED4A696A39}" type="parTrans" cxnId="{67F4C816-7E73-4F67-AC30-A92DA98646D4}">
      <dgm:prSet/>
      <dgm:spPr/>
      <dgm:t>
        <a:bodyPr/>
        <a:lstStyle/>
        <a:p>
          <a:endParaRPr lang="ru-RU"/>
        </a:p>
      </dgm:t>
    </dgm:pt>
    <dgm:pt modelId="{D7632DDD-F6CE-4A16-94AF-CC7220D87B1C}" type="sibTrans" cxnId="{67F4C816-7E73-4F67-AC30-A92DA98646D4}">
      <dgm:prSet/>
      <dgm:spPr/>
      <dgm:t>
        <a:bodyPr/>
        <a:lstStyle/>
        <a:p>
          <a:endParaRPr lang="ru-RU"/>
        </a:p>
      </dgm:t>
    </dgm:pt>
    <dgm:pt modelId="{F638CE5E-AFB0-4D2C-9CE3-A88002D10162}">
      <dgm:prSet phldrT="[Текст]" custT="1"/>
      <dgm:spPr/>
      <dgm:t>
        <a:bodyPr/>
        <a:lstStyle/>
        <a:p>
          <a:r>
            <a:rPr lang="ru-RU" sz="2000" b="1" dirty="0" smtClean="0"/>
            <a:t>Завершение урока  </a:t>
          </a:r>
        </a:p>
        <a:p>
          <a:r>
            <a:rPr lang="ru-RU" sz="1200" dirty="0" smtClean="0"/>
            <a:t>от 22  до13 минут</a:t>
          </a:r>
          <a:endParaRPr lang="ru-RU" sz="3000" dirty="0"/>
        </a:p>
      </dgm:t>
    </dgm:pt>
    <dgm:pt modelId="{11BD2199-779B-434E-82FD-F5829BF341F5}" type="parTrans" cxnId="{4CBC599D-3D8C-4B26-A0E2-0B0DECF083D9}">
      <dgm:prSet/>
      <dgm:spPr/>
      <dgm:t>
        <a:bodyPr/>
        <a:lstStyle/>
        <a:p>
          <a:endParaRPr lang="ru-RU"/>
        </a:p>
      </dgm:t>
    </dgm:pt>
    <dgm:pt modelId="{714F4013-1205-4561-ACE6-3E48212FAED1}" type="sibTrans" cxnId="{4CBC599D-3D8C-4B26-A0E2-0B0DECF083D9}">
      <dgm:prSet/>
      <dgm:spPr/>
      <dgm:t>
        <a:bodyPr/>
        <a:lstStyle/>
        <a:p>
          <a:endParaRPr lang="ru-RU"/>
        </a:p>
      </dgm:t>
    </dgm:pt>
    <dgm:pt modelId="{5FE704C7-D399-40CC-9AA1-53D97F62CC23}">
      <dgm:prSet custT="1"/>
      <dgm:spPr/>
      <dgm:t>
        <a:bodyPr/>
        <a:lstStyle/>
        <a:p>
          <a:r>
            <a:rPr lang="ru-RU" sz="2000" b="1" i="1" dirty="0" smtClean="0"/>
            <a:t>Организационный этап. Мотивирование</a:t>
          </a:r>
          <a:r>
            <a:rPr lang="ru-RU" sz="2300" b="1" i="1" dirty="0" smtClean="0"/>
            <a:t> </a:t>
          </a:r>
          <a:endParaRPr lang="ru-RU" sz="2300" b="1" i="1" dirty="0"/>
        </a:p>
      </dgm:t>
    </dgm:pt>
    <dgm:pt modelId="{1F87D617-2921-4FA5-BA4D-0B9E4C2F3122}" type="parTrans" cxnId="{0D7CD545-5920-4C72-9667-2E1C39F17ED6}">
      <dgm:prSet/>
      <dgm:spPr/>
      <dgm:t>
        <a:bodyPr/>
        <a:lstStyle/>
        <a:p>
          <a:endParaRPr lang="ru-RU"/>
        </a:p>
      </dgm:t>
    </dgm:pt>
    <dgm:pt modelId="{15399538-16D3-413F-B6EB-BE579A4C00D5}" type="sibTrans" cxnId="{0D7CD545-5920-4C72-9667-2E1C39F17ED6}">
      <dgm:prSet/>
      <dgm:spPr/>
      <dgm:t>
        <a:bodyPr/>
        <a:lstStyle/>
        <a:p>
          <a:endParaRPr lang="ru-RU"/>
        </a:p>
      </dgm:t>
    </dgm:pt>
    <dgm:pt modelId="{8625F6DA-F5CD-47F1-872B-7F53676E3394}">
      <dgm:prSet custT="1"/>
      <dgm:spPr/>
      <dgm:t>
        <a:bodyPr/>
        <a:lstStyle/>
        <a:p>
          <a:r>
            <a:rPr lang="ru-RU" sz="2000" b="1" i="1" dirty="0" smtClean="0"/>
            <a:t>Объяснение домашнего задания</a:t>
          </a:r>
          <a:endParaRPr lang="ru-RU" sz="2000" b="1" i="1" dirty="0"/>
        </a:p>
      </dgm:t>
    </dgm:pt>
    <dgm:pt modelId="{3160BB38-1F35-4EF7-9A47-4764073A8F7D}" type="parTrans" cxnId="{72BC936E-00BB-48B5-8B7E-FC023BEDF42B}">
      <dgm:prSet/>
      <dgm:spPr/>
      <dgm:t>
        <a:bodyPr/>
        <a:lstStyle/>
        <a:p>
          <a:endParaRPr lang="ru-RU"/>
        </a:p>
      </dgm:t>
    </dgm:pt>
    <dgm:pt modelId="{66C5FEB6-A47A-4DD1-86D5-5E129CDB59C8}" type="sibTrans" cxnId="{72BC936E-00BB-48B5-8B7E-FC023BEDF42B}">
      <dgm:prSet/>
      <dgm:spPr/>
      <dgm:t>
        <a:bodyPr/>
        <a:lstStyle/>
        <a:p>
          <a:endParaRPr lang="ru-RU"/>
        </a:p>
      </dgm:t>
    </dgm:pt>
    <dgm:pt modelId="{96CB4725-D5D7-4FBB-B18C-127DD1C9A90C}">
      <dgm:prSet custT="1"/>
      <dgm:spPr/>
      <dgm:t>
        <a:bodyPr/>
        <a:lstStyle/>
        <a:p>
          <a:r>
            <a:rPr lang="ru-RU" sz="2000" b="1" i="1" dirty="0" smtClean="0"/>
            <a:t>Рефлексия учебной деятельности</a:t>
          </a:r>
          <a:endParaRPr lang="ru-RU" sz="2000" b="1" i="1" dirty="0"/>
        </a:p>
      </dgm:t>
    </dgm:pt>
    <dgm:pt modelId="{4289A2FD-D03A-4340-AFE2-42A003B03EBE}" type="parTrans" cxnId="{A37A6097-0E89-43E2-AD47-FE62C80117FA}">
      <dgm:prSet/>
      <dgm:spPr/>
      <dgm:t>
        <a:bodyPr/>
        <a:lstStyle/>
        <a:p>
          <a:endParaRPr lang="ru-RU"/>
        </a:p>
      </dgm:t>
    </dgm:pt>
    <dgm:pt modelId="{1C107276-CC33-4022-A095-9D72993C0C0A}" type="sibTrans" cxnId="{A37A6097-0E89-43E2-AD47-FE62C80117FA}">
      <dgm:prSet/>
      <dgm:spPr/>
      <dgm:t>
        <a:bodyPr/>
        <a:lstStyle/>
        <a:p>
          <a:endParaRPr lang="ru-RU"/>
        </a:p>
      </dgm:t>
    </dgm:pt>
    <dgm:pt modelId="{90E360D2-9629-43EE-B4A7-F6E56D5A2985}">
      <dgm:prSet custT="1"/>
      <dgm:spPr/>
      <dgm:t>
        <a:bodyPr/>
        <a:lstStyle/>
        <a:p>
          <a:r>
            <a:rPr lang="ru-RU" sz="2000" b="1" i="1" dirty="0" smtClean="0"/>
            <a:t>Оценивание </a:t>
          </a:r>
          <a:endParaRPr lang="ru-RU" sz="2000" b="1" i="1" dirty="0"/>
        </a:p>
      </dgm:t>
    </dgm:pt>
    <dgm:pt modelId="{D6055CA3-4E6C-47A7-8A3C-1BF4F841C263}" type="parTrans" cxnId="{FFF5A968-B66A-400E-A832-6ABCD76807B0}">
      <dgm:prSet/>
      <dgm:spPr/>
      <dgm:t>
        <a:bodyPr/>
        <a:lstStyle/>
        <a:p>
          <a:endParaRPr lang="ru-RU"/>
        </a:p>
      </dgm:t>
    </dgm:pt>
    <dgm:pt modelId="{125FF919-4ABE-43D3-B537-6495BC3D6B52}" type="sibTrans" cxnId="{FFF5A968-B66A-400E-A832-6ABCD76807B0}">
      <dgm:prSet/>
      <dgm:spPr/>
      <dgm:t>
        <a:bodyPr/>
        <a:lstStyle/>
        <a:p>
          <a:endParaRPr lang="ru-RU"/>
        </a:p>
      </dgm:t>
    </dgm:pt>
    <dgm:pt modelId="{381BC692-C1D0-4F37-A0B4-4630929C067D}">
      <dgm:prSet custT="1"/>
      <dgm:spPr/>
      <dgm:t>
        <a:bodyPr/>
        <a:lstStyle/>
        <a:p>
          <a:r>
            <a:rPr lang="ru-RU" sz="2000" b="1" i="1" dirty="0" smtClean="0"/>
            <a:t>Актуализация опорных знаний </a:t>
          </a:r>
          <a:endParaRPr lang="ru-RU" sz="2000" b="1" i="1" dirty="0"/>
        </a:p>
      </dgm:t>
    </dgm:pt>
    <dgm:pt modelId="{E25AC9F6-9859-4725-91FA-F38D3FE1D03D}" type="parTrans" cxnId="{65EC4BFA-4332-4C8C-8842-7E47566ECBE3}">
      <dgm:prSet/>
      <dgm:spPr/>
      <dgm:t>
        <a:bodyPr/>
        <a:lstStyle/>
        <a:p>
          <a:endParaRPr lang="ru-RU"/>
        </a:p>
      </dgm:t>
    </dgm:pt>
    <dgm:pt modelId="{C4E190CB-EB7F-4117-A95A-DD908B84F680}" type="sibTrans" cxnId="{65EC4BFA-4332-4C8C-8842-7E47566ECBE3}">
      <dgm:prSet/>
      <dgm:spPr/>
      <dgm:t>
        <a:bodyPr/>
        <a:lstStyle/>
        <a:p>
          <a:endParaRPr lang="ru-RU"/>
        </a:p>
      </dgm:t>
    </dgm:pt>
    <dgm:pt modelId="{B265CBAA-F2B4-4FAF-8537-F0E6F4EFB208}">
      <dgm:prSet custT="1"/>
      <dgm:spPr/>
      <dgm:t>
        <a:bodyPr/>
        <a:lstStyle/>
        <a:p>
          <a:r>
            <a:rPr lang="ru-RU" sz="2000" b="1" i="1" dirty="0" smtClean="0"/>
            <a:t>Целеполагание, постановка цели и задач урока</a:t>
          </a:r>
          <a:endParaRPr lang="ru-RU" sz="2000" b="1" i="1" dirty="0"/>
        </a:p>
      </dgm:t>
    </dgm:pt>
    <dgm:pt modelId="{97F519AD-5AC4-46D6-AE16-56F7DE82B5A0}" type="parTrans" cxnId="{DAC9C37F-6B5A-49E0-84AF-FA66F5E14251}">
      <dgm:prSet/>
      <dgm:spPr/>
      <dgm:t>
        <a:bodyPr/>
        <a:lstStyle/>
        <a:p>
          <a:endParaRPr lang="ru-RU"/>
        </a:p>
      </dgm:t>
    </dgm:pt>
    <dgm:pt modelId="{3F7D73F4-FDA5-45D7-BECA-881C6FD185C8}" type="sibTrans" cxnId="{DAC9C37F-6B5A-49E0-84AF-FA66F5E14251}">
      <dgm:prSet/>
      <dgm:spPr/>
      <dgm:t>
        <a:bodyPr/>
        <a:lstStyle/>
        <a:p>
          <a:endParaRPr lang="ru-RU"/>
        </a:p>
      </dgm:t>
    </dgm:pt>
    <dgm:pt modelId="{5F6A9C84-131E-4925-BB87-47ED7B07A781}">
      <dgm:prSet custT="1"/>
      <dgm:spPr/>
      <dgm:t>
        <a:bodyPr/>
        <a:lstStyle/>
        <a:p>
          <a:r>
            <a:rPr lang="ru-RU" sz="2000" b="1" i="1" dirty="0" smtClean="0"/>
            <a:t>Поиск путей решения проблемы </a:t>
          </a:r>
          <a:endParaRPr lang="ru-RU" sz="2000" b="1" i="1" dirty="0"/>
        </a:p>
      </dgm:t>
    </dgm:pt>
    <dgm:pt modelId="{7A15797A-659E-471E-B760-52BA9E127936}" type="parTrans" cxnId="{9FB8BEBB-5440-42A8-BB61-1A28E892B59B}">
      <dgm:prSet/>
      <dgm:spPr/>
      <dgm:t>
        <a:bodyPr/>
        <a:lstStyle/>
        <a:p>
          <a:endParaRPr lang="ru-RU"/>
        </a:p>
      </dgm:t>
    </dgm:pt>
    <dgm:pt modelId="{7EADB451-FBCF-4214-9C5E-0F60784982CB}" type="sibTrans" cxnId="{9FB8BEBB-5440-42A8-BB61-1A28E892B59B}">
      <dgm:prSet/>
      <dgm:spPr/>
      <dgm:t>
        <a:bodyPr/>
        <a:lstStyle/>
        <a:p>
          <a:endParaRPr lang="ru-RU"/>
        </a:p>
      </dgm:t>
    </dgm:pt>
    <dgm:pt modelId="{795CA35A-4FD4-44EA-AE55-D506FBC9E8E2}">
      <dgm:prSet custT="1"/>
      <dgm:spPr/>
      <dgm:t>
        <a:bodyPr/>
        <a:lstStyle/>
        <a:p>
          <a:r>
            <a:rPr lang="ru-RU" sz="2000" b="1" i="1" dirty="0" smtClean="0"/>
            <a:t>Решение проблемы</a:t>
          </a:r>
          <a:endParaRPr lang="ru-RU" sz="2000" b="1" i="1" dirty="0"/>
        </a:p>
      </dgm:t>
    </dgm:pt>
    <dgm:pt modelId="{10AF8FE3-7DAA-490E-876F-0563B3D5C0C4}" type="parTrans" cxnId="{BEA7FFD8-6F12-4E40-996C-794A12734E38}">
      <dgm:prSet/>
      <dgm:spPr/>
      <dgm:t>
        <a:bodyPr/>
        <a:lstStyle/>
        <a:p>
          <a:endParaRPr lang="ru-RU"/>
        </a:p>
      </dgm:t>
    </dgm:pt>
    <dgm:pt modelId="{F2ED84D0-4B15-4FD5-A3F8-06BCB6BAEF50}" type="sibTrans" cxnId="{BEA7FFD8-6F12-4E40-996C-794A12734E38}">
      <dgm:prSet/>
      <dgm:spPr/>
      <dgm:t>
        <a:bodyPr/>
        <a:lstStyle/>
        <a:p>
          <a:endParaRPr lang="ru-RU"/>
        </a:p>
      </dgm:t>
    </dgm:pt>
    <dgm:pt modelId="{9AF88062-75B0-485F-A0A0-1D90B0735D5A}">
      <dgm:prSet custT="1"/>
      <dgm:spPr/>
      <dgm:t>
        <a:bodyPr/>
        <a:lstStyle/>
        <a:p>
          <a:r>
            <a:rPr lang="ru-RU" sz="2000" b="1" i="1" dirty="0" smtClean="0"/>
            <a:t>Самопроверка полученных знаний</a:t>
          </a:r>
          <a:endParaRPr lang="ru-RU" sz="2000" b="1" i="1" dirty="0"/>
        </a:p>
      </dgm:t>
    </dgm:pt>
    <dgm:pt modelId="{0ABF651F-FA96-4CB7-B42C-37A5F8409B45}" type="parTrans" cxnId="{CC5C2529-024D-48E3-A368-3C3DCF519E12}">
      <dgm:prSet/>
      <dgm:spPr/>
      <dgm:t>
        <a:bodyPr/>
        <a:lstStyle/>
        <a:p>
          <a:endParaRPr lang="ru-RU"/>
        </a:p>
      </dgm:t>
    </dgm:pt>
    <dgm:pt modelId="{E32D09F0-6001-484C-91B4-E777438A4986}" type="sibTrans" cxnId="{CC5C2529-024D-48E3-A368-3C3DCF519E12}">
      <dgm:prSet/>
      <dgm:spPr/>
      <dgm:t>
        <a:bodyPr/>
        <a:lstStyle/>
        <a:p>
          <a:endParaRPr lang="ru-RU"/>
        </a:p>
      </dgm:t>
    </dgm:pt>
    <dgm:pt modelId="{FAFADBD4-A0A8-438E-A0F9-818935E57C4E}">
      <dgm:prSet custT="1"/>
      <dgm:spPr/>
      <dgm:t>
        <a:bodyPr/>
        <a:lstStyle/>
        <a:p>
          <a:r>
            <a:rPr lang="ru-RU" sz="2000" b="1" i="1" dirty="0" smtClean="0"/>
            <a:t>Систематизация  полученных знаний</a:t>
          </a:r>
          <a:endParaRPr lang="ru-RU" sz="2000" b="1" i="1" dirty="0"/>
        </a:p>
      </dgm:t>
    </dgm:pt>
    <dgm:pt modelId="{F08E8A0D-F7B1-482E-8B3D-78F477B6BEE5}" type="parTrans" cxnId="{FE863898-7DBB-4E29-A2B7-5BC35451B2FD}">
      <dgm:prSet/>
      <dgm:spPr/>
      <dgm:t>
        <a:bodyPr/>
        <a:lstStyle/>
        <a:p>
          <a:endParaRPr lang="ru-RU"/>
        </a:p>
      </dgm:t>
    </dgm:pt>
    <dgm:pt modelId="{FEE42BBC-288E-407C-A1CA-1456797B663F}" type="sibTrans" cxnId="{FE863898-7DBB-4E29-A2B7-5BC35451B2FD}">
      <dgm:prSet/>
      <dgm:spPr/>
      <dgm:t>
        <a:bodyPr/>
        <a:lstStyle/>
        <a:p>
          <a:endParaRPr lang="ru-RU"/>
        </a:p>
      </dgm:t>
    </dgm:pt>
    <dgm:pt modelId="{494E68C8-E736-409A-A16C-6A51FD7EDC97}" type="pres">
      <dgm:prSet presAssocID="{8BC033B8-466C-43F0-BE32-BC2078745F6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47F195-C3C5-426D-987E-AEA4A5802D1C}" type="pres">
      <dgm:prSet presAssocID="{7CB76957-CFB7-4C77-8656-896BCEFC49DF}" presName="root1" presStyleCnt="0"/>
      <dgm:spPr/>
      <dgm:t>
        <a:bodyPr/>
        <a:lstStyle/>
        <a:p>
          <a:endParaRPr lang="ru-RU"/>
        </a:p>
      </dgm:t>
    </dgm:pt>
    <dgm:pt modelId="{AC68375D-A32B-4663-A242-CEC73F43F6A6}" type="pres">
      <dgm:prSet presAssocID="{7CB76957-CFB7-4C77-8656-896BCEFC49DF}" presName="LevelOneTextNode" presStyleLbl="node0" presStyleIdx="0" presStyleCnt="1" custScaleX="73081" custScaleY="185299" custLinFactX="-128844" custLinFactNeighborX="-200000" custLinFactNeighborY="-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B2117C-E02F-44A8-97EE-FA068832B045}" type="pres">
      <dgm:prSet presAssocID="{7CB76957-CFB7-4C77-8656-896BCEFC49DF}" presName="level2hierChild" presStyleCnt="0"/>
      <dgm:spPr/>
      <dgm:t>
        <a:bodyPr/>
        <a:lstStyle/>
        <a:p>
          <a:endParaRPr lang="ru-RU"/>
        </a:p>
      </dgm:t>
    </dgm:pt>
    <dgm:pt modelId="{32CFFB89-A03D-4C42-9621-B61D2E984219}" type="pres">
      <dgm:prSet presAssocID="{264FB4FB-851F-4E6A-B2ED-4872F3101FE7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33D45344-F239-4A39-9804-F76EDD8B5EA9}" type="pres">
      <dgm:prSet presAssocID="{264FB4FB-851F-4E6A-B2ED-4872F3101FE7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FE7FAEE-5437-4EF5-9501-C38787EBBC86}" type="pres">
      <dgm:prSet presAssocID="{C010BB24-26FE-4DAF-BD72-2FD5B2848521}" presName="root2" presStyleCnt="0"/>
      <dgm:spPr/>
      <dgm:t>
        <a:bodyPr/>
        <a:lstStyle/>
        <a:p>
          <a:endParaRPr lang="ru-RU"/>
        </a:p>
      </dgm:t>
    </dgm:pt>
    <dgm:pt modelId="{2EF1FE2C-90CA-4561-8927-FA195894AE69}" type="pres">
      <dgm:prSet presAssocID="{C010BB24-26FE-4DAF-BD72-2FD5B2848521}" presName="LevelTwoTextNode" presStyleLbl="node2" presStyleIdx="0" presStyleCnt="3" custScaleX="114837" custScaleY="169040" custLinFactNeighborX="-30159" custLinFactNeighborY="-980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0F8ED5-A96C-4332-942F-429CBE3BE9FC}" type="pres">
      <dgm:prSet presAssocID="{C010BB24-26FE-4DAF-BD72-2FD5B2848521}" presName="level3hierChild" presStyleCnt="0"/>
      <dgm:spPr/>
      <dgm:t>
        <a:bodyPr/>
        <a:lstStyle/>
        <a:p>
          <a:endParaRPr lang="ru-RU"/>
        </a:p>
      </dgm:t>
    </dgm:pt>
    <dgm:pt modelId="{0EB0DEDA-C003-4BEE-B7D8-DAEEA6ACA01E}" type="pres">
      <dgm:prSet presAssocID="{1F87D617-2921-4FA5-BA4D-0B9E4C2F3122}" presName="conn2-1" presStyleLbl="parChTrans1D3" presStyleIdx="0" presStyleCnt="10"/>
      <dgm:spPr/>
      <dgm:t>
        <a:bodyPr/>
        <a:lstStyle/>
        <a:p>
          <a:endParaRPr lang="ru-RU"/>
        </a:p>
      </dgm:t>
    </dgm:pt>
    <dgm:pt modelId="{D990B2F1-40FB-4874-A012-E7FF5CB4D367}" type="pres">
      <dgm:prSet presAssocID="{1F87D617-2921-4FA5-BA4D-0B9E4C2F3122}" presName="connTx" presStyleLbl="parChTrans1D3" presStyleIdx="0" presStyleCnt="10"/>
      <dgm:spPr/>
      <dgm:t>
        <a:bodyPr/>
        <a:lstStyle/>
        <a:p>
          <a:endParaRPr lang="ru-RU"/>
        </a:p>
      </dgm:t>
    </dgm:pt>
    <dgm:pt modelId="{51EC2B2C-AFF9-4631-96E7-0B0D02C02D40}" type="pres">
      <dgm:prSet presAssocID="{5FE704C7-D399-40CC-9AA1-53D97F62CC23}" presName="root2" presStyleCnt="0"/>
      <dgm:spPr/>
      <dgm:t>
        <a:bodyPr/>
        <a:lstStyle/>
        <a:p>
          <a:endParaRPr lang="ru-RU"/>
        </a:p>
      </dgm:t>
    </dgm:pt>
    <dgm:pt modelId="{AF5EC382-7548-465E-9ABE-C163619149F9}" type="pres">
      <dgm:prSet presAssocID="{5FE704C7-D399-40CC-9AA1-53D97F62CC23}" presName="LevelTwoTextNode" presStyleLbl="node3" presStyleIdx="0" presStyleCnt="10" custScaleX="3302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8B0F0CD-ADBC-4F77-947F-9834B8DA5FC3}" type="pres">
      <dgm:prSet presAssocID="{5FE704C7-D399-40CC-9AA1-53D97F62CC23}" presName="level3hierChild" presStyleCnt="0"/>
      <dgm:spPr/>
      <dgm:t>
        <a:bodyPr/>
        <a:lstStyle/>
        <a:p>
          <a:endParaRPr lang="ru-RU"/>
        </a:p>
      </dgm:t>
    </dgm:pt>
    <dgm:pt modelId="{13CC40F4-12EC-4144-AB2C-96AE2359C7AF}" type="pres">
      <dgm:prSet presAssocID="{E25AC9F6-9859-4725-91FA-F38D3FE1D03D}" presName="conn2-1" presStyleLbl="parChTrans1D3" presStyleIdx="1" presStyleCnt="10"/>
      <dgm:spPr/>
      <dgm:t>
        <a:bodyPr/>
        <a:lstStyle/>
        <a:p>
          <a:endParaRPr lang="ru-RU"/>
        </a:p>
      </dgm:t>
    </dgm:pt>
    <dgm:pt modelId="{B7327334-FC16-4D96-8E77-37CD0B45E261}" type="pres">
      <dgm:prSet presAssocID="{E25AC9F6-9859-4725-91FA-F38D3FE1D03D}" presName="connTx" presStyleLbl="parChTrans1D3" presStyleIdx="1" presStyleCnt="10"/>
      <dgm:spPr/>
      <dgm:t>
        <a:bodyPr/>
        <a:lstStyle/>
        <a:p>
          <a:endParaRPr lang="ru-RU"/>
        </a:p>
      </dgm:t>
    </dgm:pt>
    <dgm:pt modelId="{A4209AE9-6455-4E3B-B25B-6EF6EE3C7971}" type="pres">
      <dgm:prSet presAssocID="{381BC692-C1D0-4F37-A0B4-4630929C067D}" presName="root2" presStyleCnt="0"/>
      <dgm:spPr/>
      <dgm:t>
        <a:bodyPr/>
        <a:lstStyle/>
        <a:p>
          <a:endParaRPr lang="ru-RU"/>
        </a:p>
      </dgm:t>
    </dgm:pt>
    <dgm:pt modelId="{AE7988D7-272E-4F82-9A0A-5347A98E33ED}" type="pres">
      <dgm:prSet presAssocID="{381BC692-C1D0-4F37-A0B4-4630929C067D}" presName="LevelTwoTextNode" presStyleLbl="node3" presStyleIdx="1" presStyleCnt="10" custScaleX="250846" custLinFactY="12512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A6DBA2-6CB7-402F-BE47-BBC297C716D0}" type="pres">
      <dgm:prSet presAssocID="{381BC692-C1D0-4F37-A0B4-4630929C067D}" presName="level3hierChild" presStyleCnt="0"/>
      <dgm:spPr/>
      <dgm:t>
        <a:bodyPr/>
        <a:lstStyle/>
        <a:p>
          <a:endParaRPr lang="ru-RU"/>
        </a:p>
      </dgm:t>
    </dgm:pt>
    <dgm:pt modelId="{B1E586EF-50BE-453D-83E0-52729BCB7106}" type="pres">
      <dgm:prSet presAssocID="{97F519AD-5AC4-46D6-AE16-56F7DE82B5A0}" presName="conn2-1" presStyleLbl="parChTrans1D3" presStyleIdx="2" presStyleCnt="10"/>
      <dgm:spPr/>
      <dgm:t>
        <a:bodyPr/>
        <a:lstStyle/>
        <a:p>
          <a:endParaRPr lang="ru-RU"/>
        </a:p>
      </dgm:t>
    </dgm:pt>
    <dgm:pt modelId="{908691B5-032C-4C2D-8EFF-CC280BA09946}" type="pres">
      <dgm:prSet presAssocID="{97F519AD-5AC4-46D6-AE16-56F7DE82B5A0}" presName="connTx" presStyleLbl="parChTrans1D3" presStyleIdx="2" presStyleCnt="10"/>
      <dgm:spPr/>
      <dgm:t>
        <a:bodyPr/>
        <a:lstStyle/>
        <a:p>
          <a:endParaRPr lang="ru-RU"/>
        </a:p>
      </dgm:t>
    </dgm:pt>
    <dgm:pt modelId="{2BAB7B23-671B-41E1-B9F0-B7B551730930}" type="pres">
      <dgm:prSet presAssocID="{B265CBAA-F2B4-4FAF-8537-F0E6F4EFB208}" presName="root2" presStyleCnt="0"/>
      <dgm:spPr/>
      <dgm:t>
        <a:bodyPr/>
        <a:lstStyle/>
        <a:p>
          <a:endParaRPr lang="ru-RU"/>
        </a:p>
      </dgm:t>
    </dgm:pt>
    <dgm:pt modelId="{B5041F58-40BF-4588-AA08-6EDB821B6E50}" type="pres">
      <dgm:prSet presAssocID="{B265CBAA-F2B4-4FAF-8537-F0E6F4EFB208}" presName="LevelTwoTextNode" presStyleLbl="node3" presStyleIdx="2" presStyleCnt="10" custScaleX="393278" custLinFactY="-33799" custLinFactNeighborX="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045E8B-45A6-4DCD-8557-236865814381}" type="pres">
      <dgm:prSet presAssocID="{B265CBAA-F2B4-4FAF-8537-F0E6F4EFB208}" presName="level3hierChild" presStyleCnt="0"/>
      <dgm:spPr/>
      <dgm:t>
        <a:bodyPr/>
        <a:lstStyle/>
        <a:p>
          <a:endParaRPr lang="ru-RU"/>
        </a:p>
      </dgm:t>
    </dgm:pt>
    <dgm:pt modelId="{1A23486C-7CD4-4138-B717-F5CB68611CE0}" type="pres">
      <dgm:prSet presAssocID="{D34DF201-23C0-4BEE-8C10-C1ED4A696A39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90836E40-0F08-4457-9528-F506B17F7917}" type="pres">
      <dgm:prSet presAssocID="{D34DF201-23C0-4BEE-8C10-C1ED4A696A39}" presName="connTx" presStyleLbl="parChTrans1D2" presStyleIdx="1" presStyleCnt="3"/>
      <dgm:spPr/>
      <dgm:t>
        <a:bodyPr/>
        <a:lstStyle/>
        <a:p>
          <a:endParaRPr lang="ru-RU"/>
        </a:p>
      </dgm:t>
    </dgm:pt>
    <dgm:pt modelId="{78E81682-3BA7-49C5-8A21-F8B4A59BEBB8}" type="pres">
      <dgm:prSet presAssocID="{75EF4A2D-BD39-497B-990C-18227817B823}" presName="root2" presStyleCnt="0"/>
      <dgm:spPr/>
      <dgm:t>
        <a:bodyPr/>
        <a:lstStyle/>
        <a:p>
          <a:endParaRPr lang="ru-RU"/>
        </a:p>
      </dgm:t>
    </dgm:pt>
    <dgm:pt modelId="{D94124EF-0213-4C62-8096-685C6E231A24}" type="pres">
      <dgm:prSet presAssocID="{75EF4A2D-BD39-497B-990C-18227817B823}" presName="LevelTwoTextNode" presStyleLbl="node2" presStyleIdx="1" presStyleCnt="3" custScaleX="142080" custScaleY="351335" custLinFactNeighborX="-60176" custLinFactNeighborY="194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6827DA-B765-4383-9B97-204B7171C2C1}" type="pres">
      <dgm:prSet presAssocID="{75EF4A2D-BD39-497B-990C-18227817B823}" presName="level3hierChild" presStyleCnt="0"/>
      <dgm:spPr/>
      <dgm:t>
        <a:bodyPr/>
        <a:lstStyle/>
        <a:p>
          <a:endParaRPr lang="ru-RU"/>
        </a:p>
      </dgm:t>
    </dgm:pt>
    <dgm:pt modelId="{B44B9DE8-990D-4EE1-81EF-97F187D83A7D}" type="pres">
      <dgm:prSet presAssocID="{7A15797A-659E-471E-B760-52BA9E127936}" presName="conn2-1" presStyleLbl="parChTrans1D3" presStyleIdx="3" presStyleCnt="10"/>
      <dgm:spPr/>
      <dgm:t>
        <a:bodyPr/>
        <a:lstStyle/>
        <a:p>
          <a:endParaRPr lang="ru-RU"/>
        </a:p>
      </dgm:t>
    </dgm:pt>
    <dgm:pt modelId="{4396835E-7EB3-4144-A621-85EB4ED11A7B}" type="pres">
      <dgm:prSet presAssocID="{7A15797A-659E-471E-B760-52BA9E127936}" presName="connTx" presStyleLbl="parChTrans1D3" presStyleIdx="3" presStyleCnt="10"/>
      <dgm:spPr/>
      <dgm:t>
        <a:bodyPr/>
        <a:lstStyle/>
        <a:p>
          <a:endParaRPr lang="ru-RU"/>
        </a:p>
      </dgm:t>
    </dgm:pt>
    <dgm:pt modelId="{C144B61F-E924-42B1-A629-FA43539583DC}" type="pres">
      <dgm:prSet presAssocID="{5F6A9C84-131E-4925-BB87-47ED7B07A781}" presName="root2" presStyleCnt="0"/>
      <dgm:spPr/>
      <dgm:t>
        <a:bodyPr/>
        <a:lstStyle/>
        <a:p>
          <a:endParaRPr lang="ru-RU"/>
        </a:p>
      </dgm:t>
    </dgm:pt>
    <dgm:pt modelId="{6B6DF0F7-41EC-4BD5-B377-B60A369BF05F}" type="pres">
      <dgm:prSet presAssocID="{5F6A9C84-131E-4925-BB87-47ED7B07A781}" presName="LevelTwoTextNode" presStyleLbl="node3" presStyleIdx="3" presStyleCnt="10" custScaleX="2776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11E51E-503E-4156-80E6-9B7EDD6F903A}" type="pres">
      <dgm:prSet presAssocID="{5F6A9C84-131E-4925-BB87-47ED7B07A781}" presName="level3hierChild" presStyleCnt="0"/>
      <dgm:spPr/>
      <dgm:t>
        <a:bodyPr/>
        <a:lstStyle/>
        <a:p>
          <a:endParaRPr lang="ru-RU"/>
        </a:p>
      </dgm:t>
    </dgm:pt>
    <dgm:pt modelId="{0FB1E3D9-3328-4167-804F-4F7C18C95B70}" type="pres">
      <dgm:prSet presAssocID="{10AF8FE3-7DAA-490E-876F-0563B3D5C0C4}" presName="conn2-1" presStyleLbl="parChTrans1D3" presStyleIdx="4" presStyleCnt="10"/>
      <dgm:spPr/>
      <dgm:t>
        <a:bodyPr/>
        <a:lstStyle/>
        <a:p>
          <a:endParaRPr lang="ru-RU"/>
        </a:p>
      </dgm:t>
    </dgm:pt>
    <dgm:pt modelId="{DECED18F-CB48-46E5-A421-7155891C10F0}" type="pres">
      <dgm:prSet presAssocID="{10AF8FE3-7DAA-490E-876F-0563B3D5C0C4}" presName="connTx" presStyleLbl="parChTrans1D3" presStyleIdx="4" presStyleCnt="10"/>
      <dgm:spPr/>
      <dgm:t>
        <a:bodyPr/>
        <a:lstStyle/>
        <a:p>
          <a:endParaRPr lang="ru-RU"/>
        </a:p>
      </dgm:t>
    </dgm:pt>
    <dgm:pt modelId="{01EC83B2-4F50-4602-A933-C10366712A65}" type="pres">
      <dgm:prSet presAssocID="{795CA35A-4FD4-44EA-AE55-D506FBC9E8E2}" presName="root2" presStyleCnt="0"/>
      <dgm:spPr/>
      <dgm:t>
        <a:bodyPr/>
        <a:lstStyle/>
        <a:p>
          <a:endParaRPr lang="ru-RU"/>
        </a:p>
      </dgm:t>
    </dgm:pt>
    <dgm:pt modelId="{FBFB7498-F7AF-455E-A6DA-E41F4F312D69}" type="pres">
      <dgm:prSet presAssocID="{795CA35A-4FD4-44EA-AE55-D506FBC9E8E2}" presName="LevelTwoTextNode" presStyleLbl="node3" presStyleIdx="4" presStyleCnt="10" custScaleX="1691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13DEB9-D46C-480E-8526-0A529529AD17}" type="pres">
      <dgm:prSet presAssocID="{795CA35A-4FD4-44EA-AE55-D506FBC9E8E2}" presName="level3hierChild" presStyleCnt="0"/>
      <dgm:spPr/>
      <dgm:t>
        <a:bodyPr/>
        <a:lstStyle/>
        <a:p>
          <a:endParaRPr lang="ru-RU"/>
        </a:p>
      </dgm:t>
    </dgm:pt>
    <dgm:pt modelId="{C79E78B9-DE16-4963-9A2F-F98ED099AE45}" type="pres">
      <dgm:prSet presAssocID="{0ABF651F-FA96-4CB7-B42C-37A5F8409B45}" presName="conn2-1" presStyleLbl="parChTrans1D3" presStyleIdx="5" presStyleCnt="10"/>
      <dgm:spPr/>
      <dgm:t>
        <a:bodyPr/>
        <a:lstStyle/>
        <a:p>
          <a:endParaRPr lang="ru-RU"/>
        </a:p>
      </dgm:t>
    </dgm:pt>
    <dgm:pt modelId="{9E345974-C7A9-4C6F-8EB5-98F5462F8588}" type="pres">
      <dgm:prSet presAssocID="{0ABF651F-FA96-4CB7-B42C-37A5F8409B45}" presName="connTx" presStyleLbl="parChTrans1D3" presStyleIdx="5" presStyleCnt="10"/>
      <dgm:spPr/>
      <dgm:t>
        <a:bodyPr/>
        <a:lstStyle/>
        <a:p>
          <a:endParaRPr lang="ru-RU"/>
        </a:p>
      </dgm:t>
    </dgm:pt>
    <dgm:pt modelId="{A9261E39-FE99-4B59-A52D-F8512DC36E59}" type="pres">
      <dgm:prSet presAssocID="{9AF88062-75B0-485F-A0A0-1D90B0735D5A}" presName="root2" presStyleCnt="0"/>
      <dgm:spPr/>
      <dgm:t>
        <a:bodyPr/>
        <a:lstStyle/>
        <a:p>
          <a:endParaRPr lang="ru-RU"/>
        </a:p>
      </dgm:t>
    </dgm:pt>
    <dgm:pt modelId="{405FA212-B3A6-47B2-B8B5-C45F477465C7}" type="pres">
      <dgm:prSet presAssocID="{9AF88062-75B0-485F-A0A0-1D90B0735D5A}" presName="LevelTwoTextNode" presStyleLbl="node3" presStyleIdx="5" presStyleCnt="10" custScaleX="2949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6E2503-249D-4028-907A-454D7978354C}" type="pres">
      <dgm:prSet presAssocID="{9AF88062-75B0-485F-A0A0-1D90B0735D5A}" presName="level3hierChild" presStyleCnt="0"/>
      <dgm:spPr/>
      <dgm:t>
        <a:bodyPr/>
        <a:lstStyle/>
        <a:p>
          <a:endParaRPr lang="ru-RU"/>
        </a:p>
      </dgm:t>
    </dgm:pt>
    <dgm:pt modelId="{1174E8CB-904B-4D25-AB35-A137F457B75F}" type="pres">
      <dgm:prSet presAssocID="{F08E8A0D-F7B1-482E-8B3D-78F477B6BEE5}" presName="conn2-1" presStyleLbl="parChTrans1D3" presStyleIdx="6" presStyleCnt="10"/>
      <dgm:spPr/>
      <dgm:t>
        <a:bodyPr/>
        <a:lstStyle/>
        <a:p>
          <a:endParaRPr lang="ru-RU"/>
        </a:p>
      </dgm:t>
    </dgm:pt>
    <dgm:pt modelId="{1FCAC72A-6301-4598-A893-7E0B7DE46BA7}" type="pres">
      <dgm:prSet presAssocID="{F08E8A0D-F7B1-482E-8B3D-78F477B6BEE5}" presName="connTx" presStyleLbl="parChTrans1D3" presStyleIdx="6" presStyleCnt="10"/>
      <dgm:spPr/>
      <dgm:t>
        <a:bodyPr/>
        <a:lstStyle/>
        <a:p>
          <a:endParaRPr lang="ru-RU"/>
        </a:p>
      </dgm:t>
    </dgm:pt>
    <dgm:pt modelId="{FE7BDC78-8CC2-4B8A-842E-5F0685FE5179}" type="pres">
      <dgm:prSet presAssocID="{FAFADBD4-A0A8-438E-A0F9-818935E57C4E}" presName="root2" presStyleCnt="0"/>
      <dgm:spPr/>
      <dgm:t>
        <a:bodyPr/>
        <a:lstStyle/>
        <a:p>
          <a:endParaRPr lang="ru-RU"/>
        </a:p>
      </dgm:t>
    </dgm:pt>
    <dgm:pt modelId="{CB1A9F8E-48D6-4A2F-B7B8-E2A50A256C7E}" type="pres">
      <dgm:prSet presAssocID="{FAFADBD4-A0A8-438E-A0F9-818935E57C4E}" presName="LevelTwoTextNode" presStyleLbl="node3" presStyleIdx="6" presStyleCnt="10" custScaleX="3032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AC699F-89F2-451F-9FBE-4B1F34FF9CC7}" type="pres">
      <dgm:prSet presAssocID="{FAFADBD4-A0A8-438E-A0F9-818935E57C4E}" presName="level3hierChild" presStyleCnt="0"/>
      <dgm:spPr/>
      <dgm:t>
        <a:bodyPr/>
        <a:lstStyle/>
        <a:p>
          <a:endParaRPr lang="ru-RU"/>
        </a:p>
      </dgm:t>
    </dgm:pt>
    <dgm:pt modelId="{8C651DAC-CBC1-4345-987B-6BE4536378B8}" type="pres">
      <dgm:prSet presAssocID="{11BD2199-779B-434E-82FD-F5829BF341F5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9CDDFB5C-755C-4BD7-8B2C-0F1EB2F59972}" type="pres">
      <dgm:prSet presAssocID="{11BD2199-779B-434E-82FD-F5829BF341F5}" presName="connTx" presStyleLbl="parChTrans1D2" presStyleIdx="2" presStyleCnt="3"/>
      <dgm:spPr/>
      <dgm:t>
        <a:bodyPr/>
        <a:lstStyle/>
        <a:p>
          <a:endParaRPr lang="ru-RU"/>
        </a:p>
      </dgm:t>
    </dgm:pt>
    <dgm:pt modelId="{71AE6488-5D62-460F-A2DD-4C116F48238B}" type="pres">
      <dgm:prSet presAssocID="{F638CE5E-AFB0-4D2C-9CE3-A88002D10162}" presName="root2" presStyleCnt="0"/>
      <dgm:spPr/>
      <dgm:t>
        <a:bodyPr/>
        <a:lstStyle/>
        <a:p>
          <a:endParaRPr lang="ru-RU"/>
        </a:p>
      </dgm:t>
    </dgm:pt>
    <dgm:pt modelId="{F546DC1F-6450-4300-924A-016580F9A378}" type="pres">
      <dgm:prSet presAssocID="{F638CE5E-AFB0-4D2C-9CE3-A88002D10162}" presName="LevelTwoTextNode" presStyleLbl="node2" presStyleIdx="2" presStyleCnt="3" custScaleX="123803" custScaleY="251300" custLinFactNeighborX="-32096" custLinFactNeighborY="8894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785132-05B7-4E9F-9CF8-00ABB69C227F}" type="pres">
      <dgm:prSet presAssocID="{F638CE5E-AFB0-4D2C-9CE3-A88002D10162}" presName="level3hierChild" presStyleCnt="0"/>
      <dgm:spPr/>
      <dgm:t>
        <a:bodyPr/>
        <a:lstStyle/>
        <a:p>
          <a:endParaRPr lang="ru-RU"/>
        </a:p>
      </dgm:t>
    </dgm:pt>
    <dgm:pt modelId="{AB22C938-7D85-4F7F-B941-CAC6D16195FA}" type="pres">
      <dgm:prSet presAssocID="{3160BB38-1F35-4EF7-9A47-4764073A8F7D}" presName="conn2-1" presStyleLbl="parChTrans1D3" presStyleIdx="7" presStyleCnt="10"/>
      <dgm:spPr/>
      <dgm:t>
        <a:bodyPr/>
        <a:lstStyle/>
        <a:p>
          <a:endParaRPr lang="ru-RU"/>
        </a:p>
      </dgm:t>
    </dgm:pt>
    <dgm:pt modelId="{ECA3038C-9A6E-4E57-A995-66A506FF22BC}" type="pres">
      <dgm:prSet presAssocID="{3160BB38-1F35-4EF7-9A47-4764073A8F7D}" presName="connTx" presStyleLbl="parChTrans1D3" presStyleIdx="7" presStyleCnt="10"/>
      <dgm:spPr/>
      <dgm:t>
        <a:bodyPr/>
        <a:lstStyle/>
        <a:p>
          <a:endParaRPr lang="ru-RU"/>
        </a:p>
      </dgm:t>
    </dgm:pt>
    <dgm:pt modelId="{1617BE29-4F7D-4672-91BF-28701BF0BD1F}" type="pres">
      <dgm:prSet presAssocID="{8625F6DA-F5CD-47F1-872B-7F53676E3394}" presName="root2" presStyleCnt="0"/>
      <dgm:spPr/>
      <dgm:t>
        <a:bodyPr/>
        <a:lstStyle/>
        <a:p>
          <a:endParaRPr lang="ru-RU"/>
        </a:p>
      </dgm:t>
    </dgm:pt>
    <dgm:pt modelId="{21628A21-292C-4185-85C1-B60CCEC60A4C}" type="pres">
      <dgm:prSet presAssocID="{8625F6DA-F5CD-47F1-872B-7F53676E3394}" presName="LevelTwoTextNode" presStyleLbl="node3" presStyleIdx="7" presStyleCnt="10" custScaleX="2738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D1A31B-D36E-49D0-9C42-E660439ED568}" type="pres">
      <dgm:prSet presAssocID="{8625F6DA-F5CD-47F1-872B-7F53676E3394}" presName="level3hierChild" presStyleCnt="0"/>
      <dgm:spPr/>
      <dgm:t>
        <a:bodyPr/>
        <a:lstStyle/>
        <a:p>
          <a:endParaRPr lang="ru-RU"/>
        </a:p>
      </dgm:t>
    </dgm:pt>
    <dgm:pt modelId="{A11D59D7-3F40-4993-AD85-543778F19AC5}" type="pres">
      <dgm:prSet presAssocID="{4289A2FD-D03A-4340-AFE2-42A003B03EBE}" presName="conn2-1" presStyleLbl="parChTrans1D3" presStyleIdx="8" presStyleCnt="10"/>
      <dgm:spPr/>
      <dgm:t>
        <a:bodyPr/>
        <a:lstStyle/>
        <a:p>
          <a:endParaRPr lang="ru-RU"/>
        </a:p>
      </dgm:t>
    </dgm:pt>
    <dgm:pt modelId="{CC735E1B-9801-4B57-9C72-12F016E2F7E4}" type="pres">
      <dgm:prSet presAssocID="{4289A2FD-D03A-4340-AFE2-42A003B03EBE}" presName="connTx" presStyleLbl="parChTrans1D3" presStyleIdx="8" presStyleCnt="10"/>
      <dgm:spPr/>
      <dgm:t>
        <a:bodyPr/>
        <a:lstStyle/>
        <a:p>
          <a:endParaRPr lang="ru-RU"/>
        </a:p>
      </dgm:t>
    </dgm:pt>
    <dgm:pt modelId="{3723FF30-27FF-4F18-9FB1-35245D37AB50}" type="pres">
      <dgm:prSet presAssocID="{96CB4725-D5D7-4FBB-B18C-127DD1C9A90C}" presName="root2" presStyleCnt="0"/>
      <dgm:spPr/>
      <dgm:t>
        <a:bodyPr/>
        <a:lstStyle/>
        <a:p>
          <a:endParaRPr lang="ru-RU"/>
        </a:p>
      </dgm:t>
    </dgm:pt>
    <dgm:pt modelId="{CDA01674-24D5-4F07-ADEB-E0529988CF1E}" type="pres">
      <dgm:prSet presAssocID="{96CB4725-D5D7-4FBB-B18C-127DD1C9A90C}" presName="LevelTwoTextNode" presStyleLbl="node3" presStyleIdx="8" presStyleCnt="10" custScaleX="2851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530373-E3E6-4C68-9869-B690E0D8FFA1}" type="pres">
      <dgm:prSet presAssocID="{96CB4725-D5D7-4FBB-B18C-127DD1C9A90C}" presName="level3hierChild" presStyleCnt="0"/>
      <dgm:spPr/>
      <dgm:t>
        <a:bodyPr/>
        <a:lstStyle/>
        <a:p>
          <a:endParaRPr lang="ru-RU"/>
        </a:p>
      </dgm:t>
    </dgm:pt>
    <dgm:pt modelId="{C39D5A83-B338-4552-9401-914C33BB1420}" type="pres">
      <dgm:prSet presAssocID="{D6055CA3-4E6C-47A7-8A3C-1BF4F841C263}" presName="conn2-1" presStyleLbl="parChTrans1D3" presStyleIdx="9" presStyleCnt="10"/>
      <dgm:spPr/>
      <dgm:t>
        <a:bodyPr/>
        <a:lstStyle/>
        <a:p>
          <a:endParaRPr lang="ru-RU"/>
        </a:p>
      </dgm:t>
    </dgm:pt>
    <dgm:pt modelId="{C62B55C9-A81B-434F-BFA9-A2BB580BFFDF}" type="pres">
      <dgm:prSet presAssocID="{D6055CA3-4E6C-47A7-8A3C-1BF4F841C263}" presName="connTx" presStyleLbl="parChTrans1D3" presStyleIdx="9" presStyleCnt="10"/>
      <dgm:spPr/>
      <dgm:t>
        <a:bodyPr/>
        <a:lstStyle/>
        <a:p>
          <a:endParaRPr lang="ru-RU"/>
        </a:p>
      </dgm:t>
    </dgm:pt>
    <dgm:pt modelId="{1CEB5953-32CA-4BE3-B6C0-599C5B82E645}" type="pres">
      <dgm:prSet presAssocID="{90E360D2-9629-43EE-B4A7-F6E56D5A2985}" presName="root2" presStyleCnt="0"/>
      <dgm:spPr/>
      <dgm:t>
        <a:bodyPr/>
        <a:lstStyle/>
        <a:p>
          <a:endParaRPr lang="ru-RU"/>
        </a:p>
      </dgm:t>
    </dgm:pt>
    <dgm:pt modelId="{1D0FAE48-4034-4EAA-AF21-F4899C0D34CB}" type="pres">
      <dgm:prSet presAssocID="{90E360D2-9629-43EE-B4A7-F6E56D5A2985}" presName="LevelTwoTextNode" presStyleLbl="node3" presStyleIdx="9" presStyleCnt="10" custScaleX="1056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7669C9-80A1-4B07-A09F-0512AD4BFE36}" type="pres">
      <dgm:prSet presAssocID="{90E360D2-9629-43EE-B4A7-F6E56D5A2985}" presName="level3hierChild" presStyleCnt="0"/>
      <dgm:spPr/>
      <dgm:t>
        <a:bodyPr/>
        <a:lstStyle/>
        <a:p>
          <a:endParaRPr lang="ru-RU"/>
        </a:p>
      </dgm:t>
    </dgm:pt>
  </dgm:ptLst>
  <dgm:cxnLst>
    <dgm:cxn modelId="{159534FF-D9E4-445D-B133-4FB06BEB623F}" srcId="{8BC033B8-466C-43F0-BE32-BC2078745F60}" destId="{7CB76957-CFB7-4C77-8656-896BCEFC49DF}" srcOrd="0" destOrd="0" parTransId="{7DE7236B-D51C-4125-849D-6984DF53744A}" sibTransId="{95D2F573-A683-4F7B-88D5-1F7CD8F39C0D}"/>
    <dgm:cxn modelId="{A37A6097-0E89-43E2-AD47-FE62C80117FA}" srcId="{F638CE5E-AFB0-4D2C-9CE3-A88002D10162}" destId="{96CB4725-D5D7-4FBB-B18C-127DD1C9A90C}" srcOrd="1" destOrd="0" parTransId="{4289A2FD-D03A-4340-AFE2-42A003B03EBE}" sibTransId="{1C107276-CC33-4022-A095-9D72993C0C0A}"/>
    <dgm:cxn modelId="{FEFCA0B9-B6A1-4971-A995-0973AF13063C}" type="presOf" srcId="{3160BB38-1F35-4EF7-9A47-4764073A8F7D}" destId="{AB22C938-7D85-4F7F-B941-CAC6D16195FA}" srcOrd="0" destOrd="0" presId="urn:microsoft.com/office/officeart/2008/layout/HorizontalMultiLevelHierarchy"/>
    <dgm:cxn modelId="{FFF5A968-B66A-400E-A832-6ABCD76807B0}" srcId="{F638CE5E-AFB0-4D2C-9CE3-A88002D10162}" destId="{90E360D2-9629-43EE-B4A7-F6E56D5A2985}" srcOrd="2" destOrd="0" parTransId="{D6055CA3-4E6C-47A7-8A3C-1BF4F841C263}" sibTransId="{125FF919-4ABE-43D3-B537-6495BC3D6B52}"/>
    <dgm:cxn modelId="{4C65FE43-9AEC-4898-96C0-53B08434E2BD}" type="presOf" srcId="{5FE704C7-D399-40CC-9AA1-53D97F62CC23}" destId="{AF5EC382-7548-465E-9ABE-C163619149F9}" srcOrd="0" destOrd="0" presId="urn:microsoft.com/office/officeart/2008/layout/HorizontalMultiLevelHierarchy"/>
    <dgm:cxn modelId="{4CBC599D-3D8C-4B26-A0E2-0B0DECF083D9}" srcId="{7CB76957-CFB7-4C77-8656-896BCEFC49DF}" destId="{F638CE5E-AFB0-4D2C-9CE3-A88002D10162}" srcOrd="2" destOrd="0" parTransId="{11BD2199-779B-434E-82FD-F5829BF341F5}" sibTransId="{714F4013-1205-4561-ACE6-3E48212FAED1}"/>
    <dgm:cxn modelId="{CDB85F4F-EA27-42BF-906E-CA7C3E3FD560}" type="presOf" srcId="{10AF8FE3-7DAA-490E-876F-0563B3D5C0C4}" destId="{DECED18F-CB48-46E5-A421-7155891C10F0}" srcOrd="1" destOrd="0" presId="urn:microsoft.com/office/officeart/2008/layout/HorizontalMultiLevelHierarchy"/>
    <dgm:cxn modelId="{AB0BDF14-2D3A-4EBA-B2A2-D11CBE61244C}" type="presOf" srcId="{D34DF201-23C0-4BEE-8C10-C1ED4A696A39}" destId="{1A23486C-7CD4-4138-B717-F5CB68611CE0}" srcOrd="0" destOrd="0" presId="urn:microsoft.com/office/officeart/2008/layout/HorizontalMultiLevelHierarchy"/>
    <dgm:cxn modelId="{9CA5E4E0-CF05-4B43-9747-2B5D14F1E42E}" type="presOf" srcId="{264FB4FB-851F-4E6A-B2ED-4872F3101FE7}" destId="{33D45344-F239-4A39-9804-F76EDD8B5EA9}" srcOrd="1" destOrd="0" presId="urn:microsoft.com/office/officeart/2008/layout/HorizontalMultiLevelHierarchy"/>
    <dgm:cxn modelId="{BEA7FFD8-6F12-4E40-996C-794A12734E38}" srcId="{75EF4A2D-BD39-497B-990C-18227817B823}" destId="{795CA35A-4FD4-44EA-AE55-D506FBC9E8E2}" srcOrd="1" destOrd="0" parTransId="{10AF8FE3-7DAA-490E-876F-0563B3D5C0C4}" sibTransId="{F2ED84D0-4B15-4FD5-A3F8-06BCB6BAEF50}"/>
    <dgm:cxn modelId="{B86214A6-FFB2-4628-BC55-2985A66ABB89}" type="presOf" srcId="{E25AC9F6-9859-4725-91FA-F38D3FE1D03D}" destId="{13CC40F4-12EC-4144-AB2C-96AE2359C7AF}" srcOrd="0" destOrd="0" presId="urn:microsoft.com/office/officeart/2008/layout/HorizontalMultiLevelHierarchy"/>
    <dgm:cxn modelId="{E4EF7FF9-B60F-49C4-B0ED-1F877D11AAF2}" type="presOf" srcId="{4289A2FD-D03A-4340-AFE2-42A003B03EBE}" destId="{A11D59D7-3F40-4993-AD85-543778F19AC5}" srcOrd="0" destOrd="0" presId="urn:microsoft.com/office/officeart/2008/layout/HorizontalMultiLevelHierarchy"/>
    <dgm:cxn modelId="{8B6DDB21-1C98-418C-9A63-75C386B48E37}" type="presOf" srcId="{90E360D2-9629-43EE-B4A7-F6E56D5A2985}" destId="{1D0FAE48-4034-4EAA-AF21-F4899C0D34CB}" srcOrd="0" destOrd="0" presId="urn:microsoft.com/office/officeart/2008/layout/HorizontalMultiLevelHierarchy"/>
    <dgm:cxn modelId="{BE70CF5A-B95D-4B33-8EAC-DDD8F2EA25A9}" type="presOf" srcId="{9AF88062-75B0-485F-A0A0-1D90B0735D5A}" destId="{405FA212-B3A6-47B2-B8B5-C45F477465C7}" srcOrd="0" destOrd="0" presId="urn:microsoft.com/office/officeart/2008/layout/HorizontalMultiLevelHierarchy"/>
    <dgm:cxn modelId="{11D546A9-068A-4383-AEB5-52560F8D40A0}" type="presOf" srcId="{F638CE5E-AFB0-4D2C-9CE3-A88002D10162}" destId="{F546DC1F-6450-4300-924A-016580F9A378}" srcOrd="0" destOrd="0" presId="urn:microsoft.com/office/officeart/2008/layout/HorizontalMultiLevelHierarchy"/>
    <dgm:cxn modelId="{93BEB253-A1C6-40CA-BCB9-34B00450D19C}" type="presOf" srcId="{10AF8FE3-7DAA-490E-876F-0563B3D5C0C4}" destId="{0FB1E3D9-3328-4167-804F-4F7C18C95B70}" srcOrd="0" destOrd="0" presId="urn:microsoft.com/office/officeart/2008/layout/HorizontalMultiLevelHierarchy"/>
    <dgm:cxn modelId="{DAC9C37F-6B5A-49E0-84AF-FA66F5E14251}" srcId="{C010BB24-26FE-4DAF-BD72-2FD5B2848521}" destId="{B265CBAA-F2B4-4FAF-8537-F0E6F4EFB208}" srcOrd="2" destOrd="0" parTransId="{97F519AD-5AC4-46D6-AE16-56F7DE82B5A0}" sibTransId="{3F7D73F4-FDA5-45D7-BECA-881C6FD185C8}"/>
    <dgm:cxn modelId="{0D7CD545-5920-4C72-9667-2E1C39F17ED6}" srcId="{C010BB24-26FE-4DAF-BD72-2FD5B2848521}" destId="{5FE704C7-D399-40CC-9AA1-53D97F62CC23}" srcOrd="0" destOrd="0" parTransId="{1F87D617-2921-4FA5-BA4D-0B9E4C2F3122}" sibTransId="{15399538-16D3-413F-B6EB-BE579A4C00D5}"/>
    <dgm:cxn modelId="{4482F729-82B3-46F9-BA03-5B92722AFE5A}" type="presOf" srcId="{0ABF651F-FA96-4CB7-B42C-37A5F8409B45}" destId="{9E345974-C7A9-4C6F-8EB5-98F5462F8588}" srcOrd="1" destOrd="0" presId="urn:microsoft.com/office/officeart/2008/layout/HorizontalMultiLevelHierarchy"/>
    <dgm:cxn modelId="{9FFDAD53-2E5A-4B2B-91DC-346AE1744890}" type="presOf" srcId="{264FB4FB-851F-4E6A-B2ED-4872F3101FE7}" destId="{32CFFB89-A03D-4C42-9621-B61D2E984219}" srcOrd="0" destOrd="0" presId="urn:microsoft.com/office/officeart/2008/layout/HorizontalMultiLevelHierarchy"/>
    <dgm:cxn modelId="{C49B989F-D9C7-471B-8B1E-E821D0AD8022}" type="presOf" srcId="{D6055CA3-4E6C-47A7-8A3C-1BF4F841C263}" destId="{C39D5A83-B338-4552-9401-914C33BB1420}" srcOrd="0" destOrd="0" presId="urn:microsoft.com/office/officeart/2008/layout/HorizontalMultiLevelHierarchy"/>
    <dgm:cxn modelId="{65EC4BFA-4332-4C8C-8842-7E47566ECBE3}" srcId="{C010BB24-26FE-4DAF-BD72-2FD5B2848521}" destId="{381BC692-C1D0-4F37-A0B4-4630929C067D}" srcOrd="1" destOrd="0" parTransId="{E25AC9F6-9859-4725-91FA-F38D3FE1D03D}" sibTransId="{C4E190CB-EB7F-4117-A95A-DD908B84F680}"/>
    <dgm:cxn modelId="{BCED7545-A5F9-4CFD-88DB-CFBB690F50AC}" type="presOf" srcId="{F08E8A0D-F7B1-482E-8B3D-78F477B6BEE5}" destId="{1FCAC72A-6301-4598-A893-7E0B7DE46BA7}" srcOrd="1" destOrd="0" presId="urn:microsoft.com/office/officeart/2008/layout/HorizontalMultiLevelHierarchy"/>
    <dgm:cxn modelId="{46BB5A9F-31AB-4D0C-AC12-13FEB97E5B02}" type="presOf" srcId="{E25AC9F6-9859-4725-91FA-F38D3FE1D03D}" destId="{B7327334-FC16-4D96-8E77-37CD0B45E261}" srcOrd="1" destOrd="0" presId="urn:microsoft.com/office/officeart/2008/layout/HorizontalMultiLevelHierarchy"/>
    <dgm:cxn modelId="{8D46E64E-B308-4BE5-8BA0-2870A7846C84}" type="presOf" srcId="{96CB4725-D5D7-4FBB-B18C-127DD1C9A90C}" destId="{CDA01674-24D5-4F07-ADEB-E0529988CF1E}" srcOrd="0" destOrd="0" presId="urn:microsoft.com/office/officeart/2008/layout/HorizontalMultiLevelHierarchy"/>
    <dgm:cxn modelId="{76A981E0-5176-403D-99C7-80DE0E123942}" type="presOf" srcId="{0ABF651F-FA96-4CB7-B42C-37A5F8409B45}" destId="{C79E78B9-DE16-4963-9A2F-F98ED099AE45}" srcOrd="0" destOrd="0" presId="urn:microsoft.com/office/officeart/2008/layout/HorizontalMultiLevelHierarchy"/>
    <dgm:cxn modelId="{80FE7DBA-6434-4EDF-BB0B-18C1664DBE36}" type="presOf" srcId="{75EF4A2D-BD39-497B-990C-18227817B823}" destId="{D94124EF-0213-4C62-8096-685C6E231A24}" srcOrd="0" destOrd="0" presId="urn:microsoft.com/office/officeart/2008/layout/HorizontalMultiLevelHierarchy"/>
    <dgm:cxn modelId="{1F278A8F-1E3E-422E-8F76-297E92269C9D}" type="presOf" srcId="{97F519AD-5AC4-46D6-AE16-56F7DE82B5A0}" destId="{B1E586EF-50BE-453D-83E0-52729BCB7106}" srcOrd="0" destOrd="0" presId="urn:microsoft.com/office/officeart/2008/layout/HorizontalMultiLevelHierarchy"/>
    <dgm:cxn modelId="{F5E2DEDB-7E28-4CC8-8360-B65A05644D2D}" srcId="{7CB76957-CFB7-4C77-8656-896BCEFC49DF}" destId="{C010BB24-26FE-4DAF-BD72-2FD5B2848521}" srcOrd="0" destOrd="0" parTransId="{264FB4FB-851F-4E6A-B2ED-4872F3101FE7}" sibTransId="{753EC725-275B-4820-BEA6-11E607AA3FFE}"/>
    <dgm:cxn modelId="{125B3CFB-8BEB-44FE-8625-6DB8B7A54D18}" type="presOf" srcId="{C010BB24-26FE-4DAF-BD72-2FD5B2848521}" destId="{2EF1FE2C-90CA-4561-8927-FA195894AE69}" srcOrd="0" destOrd="0" presId="urn:microsoft.com/office/officeart/2008/layout/HorizontalMultiLevelHierarchy"/>
    <dgm:cxn modelId="{52A641B9-3F2E-46A4-909E-FFF6AB75164A}" type="presOf" srcId="{FAFADBD4-A0A8-438E-A0F9-818935E57C4E}" destId="{CB1A9F8E-48D6-4A2F-B7B8-E2A50A256C7E}" srcOrd="0" destOrd="0" presId="urn:microsoft.com/office/officeart/2008/layout/HorizontalMultiLevelHierarchy"/>
    <dgm:cxn modelId="{D33B7B8A-1B02-40DE-B883-733FCE92E932}" type="presOf" srcId="{1F87D617-2921-4FA5-BA4D-0B9E4C2F3122}" destId="{D990B2F1-40FB-4874-A012-E7FF5CB4D367}" srcOrd="1" destOrd="0" presId="urn:microsoft.com/office/officeart/2008/layout/HorizontalMultiLevelHierarchy"/>
    <dgm:cxn modelId="{DB14E2FE-DD8C-4BDB-9076-C4AEC770CF33}" type="presOf" srcId="{7CB76957-CFB7-4C77-8656-896BCEFC49DF}" destId="{AC68375D-A32B-4663-A242-CEC73F43F6A6}" srcOrd="0" destOrd="0" presId="urn:microsoft.com/office/officeart/2008/layout/HorizontalMultiLevelHierarchy"/>
    <dgm:cxn modelId="{3F43DF10-51A5-48CE-924A-95C774CB438F}" type="presOf" srcId="{97F519AD-5AC4-46D6-AE16-56F7DE82B5A0}" destId="{908691B5-032C-4C2D-8EFF-CC280BA09946}" srcOrd="1" destOrd="0" presId="urn:microsoft.com/office/officeart/2008/layout/HorizontalMultiLevelHierarchy"/>
    <dgm:cxn modelId="{D9290F8D-B531-4B6B-A9DB-CA5D54B0C838}" type="presOf" srcId="{1F87D617-2921-4FA5-BA4D-0B9E4C2F3122}" destId="{0EB0DEDA-C003-4BEE-B7D8-DAEEA6ACA01E}" srcOrd="0" destOrd="0" presId="urn:microsoft.com/office/officeart/2008/layout/HorizontalMultiLevelHierarchy"/>
    <dgm:cxn modelId="{67F4C816-7E73-4F67-AC30-A92DA98646D4}" srcId="{7CB76957-CFB7-4C77-8656-896BCEFC49DF}" destId="{75EF4A2D-BD39-497B-990C-18227817B823}" srcOrd="1" destOrd="0" parTransId="{D34DF201-23C0-4BEE-8C10-C1ED4A696A39}" sibTransId="{D7632DDD-F6CE-4A16-94AF-CC7220D87B1C}"/>
    <dgm:cxn modelId="{86CD7110-EA15-4C3B-80CB-345EB99EB755}" type="presOf" srcId="{381BC692-C1D0-4F37-A0B4-4630929C067D}" destId="{AE7988D7-272E-4F82-9A0A-5347A98E33ED}" srcOrd="0" destOrd="0" presId="urn:microsoft.com/office/officeart/2008/layout/HorizontalMultiLevelHierarchy"/>
    <dgm:cxn modelId="{C28248B0-8887-447C-A008-95370B1FCBB7}" type="presOf" srcId="{4289A2FD-D03A-4340-AFE2-42A003B03EBE}" destId="{CC735E1B-9801-4B57-9C72-12F016E2F7E4}" srcOrd="1" destOrd="0" presId="urn:microsoft.com/office/officeart/2008/layout/HorizontalMultiLevelHierarchy"/>
    <dgm:cxn modelId="{CCB4B740-0BB6-4B72-8895-D1F34E57FA0F}" type="presOf" srcId="{3160BB38-1F35-4EF7-9A47-4764073A8F7D}" destId="{ECA3038C-9A6E-4E57-A995-66A506FF22BC}" srcOrd="1" destOrd="0" presId="urn:microsoft.com/office/officeart/2008/layout/HorizontalMultiLevelHierarchy"/>
    <dgm:cxn modelId="{73E8F24B-A348-43E7-92EC-5FBF517388E3}" type="presOf" srcId="{D34DF201-23C0-4BEE-8C10-C1ED4A696A39}" destId="{90836E40-0F08-4457-9528-F506B17F7917}" srcOrd="1" destOrd="0" presId="urn:microsoft.com/office/officeart/2008/layout/HorizontalMultiLevelHierarchy"/>
    <dgm:cxn modelId="{C7544D39-9591-4E39-8950-64B30A57B9B8}" type="presOf" srcId="{7A15797A-659E-471E-B760-52BA9E127936}" destId="{4396835E-7EB3-4144-A621-85EB4ED11A7B}" srcOrd="1" destOrd="0" presId="urn:microsoft.com/office/officeart/2008/layout/HorizontalMultiLevelHierarchy"/>
    <dgm:cxn modelId="{701B9477-06B6-4A97-8A22-726BD5654241}" type="presOf" srcId="{D6055CA3-4E6C-47A7-8A3C-1BF4F841C263}" destId="{C62B55C9-A81B-434F-BFA9-A2BB580BFFDF}" srcOrd="1" destOrd="0" presId="urn:microsoft.com/office/officeart/2008/layout/HorizontalMultiLevelHierarchy"/>
    <dgm:cxn modelId="{41728D86-FD34-4AD5-8BEF-9BDB045F2842}" type="presOf" srcId="{B265CBAA-F2B4-4FAF-8537-F0E6F4EFB208}" destId="{B5041F58-40BF-4588-AA08-6EDB821B6E50}" srcOrd="0" destOrd="0" presId="urn:microsoft.com/office/officeart/2008/layout/HorizontalMultiLevelHierarchy"/>
    <dgm:cxn modelId="{64E01781-E85A-490A-A2CC-2837B12F084B}" type="presOf" srcId="{11BD2199-779B-434E-82FD-F5829BF341F5}" destId="{8C651DAC-CBC1-4345-987B-6BE4536378B8}" srcOrd="0" destOrd="0" presId="urn:microsoft.com/office/officeart/2008/layout/HorizontalMultiLevelHierarchy"/>
    <dgm:cxn modelId="{5FE50234-622B-4455-B5DE-70E746B94F44}" type="presOf" srcId="{8BC033B8-466C-43F0-BE32-BC2078745F60}" destId="{494E68C8-E736-409A-A16C-6A51FD7EDC97}" srcOrd="0" destOrd="0" presId="urn:microsoft.com/office/officeart/2008/layout/HorizontalMultiLevelHierarchy"/>
    <dgm:cxn modelId="{5A8BAB96-A251-4867-B942-A139A078E91B}" type="presOf" srcId="{7A15797A-659E-471E-B760-52BA9E127936}" destId="{B44B9DE8-990D-4EE1-81EF-97F187D83A7D}" srcOrd="0" destOrd="0" presId="urn:microsoft.com/office/officeart/2008/layout/HorizontalMultiLevelHierarchy"/>
    <dgm:cxn modelId="{0EC4276D-A5D7-4A7C-93AC-476DD197578B}" type="presOf" srcId="{5F6A9C84-131E-4925-BB87-47ED7B07A781}" destId="{6B6DF0F7-41EC-4BD5-B377-B60A369BF05F}" srcOrd="0" destOrd="0" presId="urn:microsoft.com/office/officeart/2008/layout/HorizontalMultiLevelHierarchy"/>
    <dgm:cxn modelId="{9FB8BEBB-5440-42A8-BB61-1A28E892B59B}" srcId="{75EF4A2D-BD39-497B-990C-18227817B823}" destId="{5F6A9C84-131E-4925-BB87-47ED7B07A781}" srcOrd="0" destOrd="0" parTransId="{7A15797A-659E-471E-B760-52BA9E127936}" sibTransId="{7EADB451-FBCF-4214-9C5E-0F60784982CB}"/>
    <dgm:cxn modelId="{CC5C2529-024D-48E3-A368-3C3DCF519E12}" srcId="{75EF4A2D-BD39-497B-990C-18227817B823}" destId="{9AF88062-75B0-485F-A0A0-1D90B0735D5A}" srcOrd="2" destOrd="0" parTransId="{0ABF651F-FA96-4CB7-B42C-37A5F8409B45}" sibTransId="{E32D09F0-6001-484C-91B4-E777438A4986}"/>
    <dgm:cxn modelId="{5BE3DFC9-7638-422A-BA29-6F407E836CBC}" type="presOf" srcId="{F08E8A0D-F7B1-482E-8B3D-78F477B6BEE5}" destId="{1174E8CB-904B-4D25-AB35-A137F457B75F}" srcOrd="0" destOrd="0" presId="urn:microsoft.com/office/officeart/2008/layout/HorizontalMultiLevelHierarchy"/>
    <dgm:cxn modelId="{FE863898-7DBB-4E29-A2B7-5BC35451B2FD}" srcId="{75EF4A2D-BD39-497B-990C-18227817B823}" destId="{FAFADBD4-A0A8-438E-A0F9-818935E57C4E}" srcOrd="3" destOrd="0" parTransId="{F08E8A0D-F7B1-482E-8B3D-78F477B6BEE5}" sibTransId="{FEE42BBC-288E-407C-A1CA-1456797B663F}"/>
    <dgm:cxn modelId="{02C25FEC-B630-4573-8B36-FC6EE2AB3951}" type="presOf" srcId="{11BD2199-779B-434E-82FD-F5829BF341F5}" destId="{9CDDFB5C-755C-4BD7-8B2C-0F1EB2F59972}" srcOrd="1" destOrd="0" presId="urn:microsoft.com/office/officeart/2008/layout/HorizontalMultiLevelHierarchy"/>
    <dgm:cxn modelId="{8D42210A-BAD7-41A3-BA4A-F9D941081A5B}" type="presOf" srcId="{8625F6DA-F5CD-47F1-872B-7F53676E3394}" destId="{21628A21-292C-4185-85C1-B60CCEC60A4C}" srcOrd="0" destOrd="0" presId="urn:microsoft.com/office/officeart/2008/layout/HorizontalMultiLevelHierarchy"/>
    <dgm:cxn modelId="{72BC936E-00BB-48B5-8B7E-FC023BEDF42B}" srcId="{F638CE5E-AFB0-4D2C-9CE3-A88002D10162}" destId="{8625F6DA-F5CD-47F1-872B-7F53676E3394}" srcOrd="0" destOrd="0" parTransId="{3160BB38-1F35-4EF7-9A47-4764073A8F7D}" sibTransId="{66C5FEB6-A47A-4DD1-86D5-5E129CDB59C8}"/>
    <dgm:cxn modelId="{77DEC006-1B59-4800-B311-0FAB968E50ED}" type="presOf" srcId="{795CA35A-4FD4-44EA-AE55-D506FBC9E8E2}" destId="{FBFB7498-F7AF-455E-A6DA-E41F4F312D69}" srcOrd="0" destOrd="0" presId="urn:microsoft.com/office/officeart/2008/layout/HorizontalMultiLevelHierarchy"/>
    <dgm:cxn modelId="{DB3DF987-E6BC-473C-B616-44B45628B97E}" type="presParOf" srcId="{494E68C8-E736-409A-A16C-6A51FD7EDC97}" destId="{EB47F195-C3C5-426D-987E-AEA4A5802D1C}" srcOrd="0" destOrd="0" presId="urn:microsoft.com/office/officeart/2008/layout/HorizontalMultiLevelHierarchy"/>
    <dgm:cxn modelId="{343A40EE-80E9-4171-86E4-45623B16D18D}" type="presParOf" srcId="{EB47F195-C3C5-426D-987E-AEA4A5802D1C}" destId="{AC68375D-A32B-4663-A242-CEC73F43F6A6}" srcOrd="0" destOrd="0" presId="urn:microsoft.com/office/officeart/2008/layout/HorizontalMultiLevelHierarchy"/>
    <dgm:cxn modelId="{E343A14E-9652-42B0-85A7-6F8B106641C9}" type="presParOf" srcId="{EB47F195-C3C5-426D-987E-AEA4A5802D1C}" destId="{6BB2117C-E02F-44A8-97EE-FA068832B045}" srcOrd="1" destOrd="0" presId="urn:microsoft.com/office/officeart/2008/layout/HorizontalMultiLevelHierarchy"/>
    <dgm:cxn modelId="{DB51C3AB-9780-4DAE-94BB-26B184687FA7}" type="presParOf" srcId="{6BB2117C-E02F-44A8-97EE-FA068832B045}" destId="{32CFFB89-A03D-4C42-9621-B61D2E984219}" srcOrd="0" destOrd="0" presId="urn:microsoft.com/office/officeart/2008/layout/HorizontalMultiLevelHierarchy"/>
    <dgm:cxn modelId="{DB45D84A-05EF-4D0E-9171-46E0092C9A48}" type="presParOf" srcId="{32CFFB89-A03D-4C42-9621-B61D2E984219}" destId="{33D45344-F239-4A39-9804-F76EDD8B5EA9}" srcOrd="0" destOrd="0" presId="urn:microsoft.com/office/officeart/2008/layout/HorizontalMultiLevelHierarchy"/>
    <dgm:cxn modelId="{777467A8-0333-4C0E-A3A3-5E04DEF9A815}" type="presParOf" srcId="{6BB2117C-E02F-44A8-97EE-FA068832B045}" destId="{CFE7FAEE-5437-4EF5-9501-C38787EBBC86}" srcOrd="1" destOrd="0" presId="urn:microsoft.com/office/officeart/2008/layout/HorizontalMultiLevelHierarchy"/>
    <dgm:cxn modelId="{BAE800FB-05A2-408A-9E10-B8D7185E9BCB}" type="presParOf" srcId="{CFE7FAEE-5437-4EF5-9501-C38787EBBC86}" destId="{2EF1FE2C-90CA-4561-8927-FA195894AE69}" srcOrd="0" destOrd="0" presId="urn:microsoft.com/office/officeart/2008/layout/HorizontalMultiLevelHierarchy"/>
    <dgm:cxn modelId="{726E0F82-0A09-45CD-BF98-C87C574D78AC}" type="presParOf" srcId="{CFE7FAEE-5437-4EF5-9501-C38787EBBC86}" destId="{300F8ED5-A96C-4332-942F-429CBE3BE9FC}" srcOrd="1" destOrd="0" presId="urn:microsoft.com/office/officeart/2008/layout/HorizontalMultiLevelHierarchy"/>
    <dgm:cxn modelId="{F7967241-4BB3-4700-A808-E6D8EE6765B5}" type="presParOf" srcId="{300F8ED5-A96C-4332-942F-429CBE3BE9FC}" destId="{0EB0DEDA-C003-4BEE-B7D8-DAEEA6ACA01E}" srcOrd="0" destOrd="0" presId="urn:microsoft.com/office/officeart/2008/layout/HorizontalMultiLevelHierarchy"/>
    <dgm:cxn modelId="{DAEB41AE-5D4E-49AD-A432-DE70C9DECF8C}" type="presParOf" srcId="{0EB0DEDA-C003-4BEE-B7D8-DAEEA6ACA01E}" destId="{D990B2F1-40FB-4874-A012-E7FF5CB4D367}" srcOrd="0" destOrd="0" presId="urn:microsoft.com/office/officeart/2008/layout/HorizontalMultiLevelHierarchy"/>
    <dgm:cxn modelId="{8AF68558-35B8-4C33-819D-A915E92EEA93}" type="presParOf" srcId="{300F8ED5-A96C-4332-942F-429CBE3BE9FC}" destId="{51EC2B2C-AFF9-4631-96E7-0B0D02C02D40}" srcOrd="1" destOrd="0" presId="urn:microsoft.com/office/officeart/2008/layout/HorizontalMultiLevelHierarchy"/>
    <dgm:cxn modelId="{7201ED24-B4CF-4742-AD27-6E63CAE5A091}" type="presParOf" srcId="{51EC2B2C-AFF9-4631-96E7-0B0D02C02D40}" destId="{AF5EC382-7548-465E-9ABE-C163619149F9}" srcOrd="0" destOrd="0" presId="urn:microsoft.com/office/officeart/2008/layout/HorizontalMultiLevelHierarchy"/>
    <dgm:cxn modelId="{7D0BA203-AE13-4562-9D77-D0F01B4B476F}" type="presParOf" srcId="{51EC2B2C-AFF9-4631-96E7-0B0D02C02D40}" destId="{78B0F0CD-ADBC-4F77-947F-9834B8DA5FC3}" srcOrd="1" destOrd="0" presId="urn:microsoft.com/office/officeart/2008/layout/HorizontalMultiLevelHierarchy"/>
    <dgm:cxn modelId="{FF0F94B0-6404-4040-9864-09871D1AD637}" type="presParOf" srcId="{300F8ED5-A96C-4332-942F-429CBE3BE9FC}" destId="{13CC40F4-12EC-4144-AB2C-96AE2359C7AF}" srcOrd="2" destOrd="0" presId="urn:microsoft.com/office/officeart/2008/layout/HorizontalMultiLevelHierarchy"/>
    <dgm:cxn modelId="{88A8A732-3A67-4C5A-826B-004DC0C0C846}" type="presParOf" srcId="{13CC40F4-12EC-4144-AB2C-96AE2359C7AF}" destId="{B7327334-FC16-4D96-8E77-37CD0B45E261}" srcOrd="0" destOrd="0" presId="urn:microsoft.com/office/officeart/2008/layout/HorizontalMultiLevelHierarchy"/>
    <dgm:cxn modelId="{9738E895-B66F-4817-A283-9228E1F75DAB}" type="presParOf" srcId="{300F8ED5-A96C-4332-942F-429CBE3BE9FC}" destId="{A4209AE9-6455-4E3B-B25B-6EF6EE3C7971}" srcOrd="3" destOrd="0" presId="urn:microsoft.com/office/officeart/2008/layout/HorizontalMultiLevelHierarchy"/>
    <dgm:cxn modelId="{068D2700-E755-4662-9C51-0639646B19C7}" type="presParOf" srcId="{A4209AE9-6455-4E3B-B25B-6EF6EE3C7971}" destId="{AE7988D7-272E-4F82-9A0A-5347A98E33ED}" srcOrd="0" destOrd="0" presId="urn:microsoft.com/office/officeart/2008/layout/HorizontalMultiLevelHierarchy"/>
    <dgm:cxn modelId="{C560FBE7-C8D5-4E97-9523-7F3B987272B8}" type="presParOf" srcId="{A4209AE9-6455-4E3B-B25B-6EF6EE3C7971}" destId="{B2A6DBA2-6CB7-402F-BE47-BBC297C716D0}" srcOrd="1" destOrd="0" presId="urn:microsoft.com/office/officeart/2008/layout/HorizontalMultiLevelHierarchy"/>
    <dgm:cxn modelId="{D7CA7EBA-0209-4750-86AD-0909B14DA85B}" type="presParOf" srcId="{300F8ED5-A96C-4332-942F-429CBE3BE9FC}" destId="{B1E586EF-50BE-453D-83E0-52729BCB7106}" srcOrd="4" destOrd="0" presId="urn:microsoft.com/office/officeart/2008/layout/HorizontalMultiLevelHierarchy"/>
    <dgm:cxn modelId="{95247B6A-7BF8-43FC-87D4-245C62152518}" type="presParOf" srcId="{B1E586EF-50BE-453D-83E0-52729BCB7106}" destId="{908691B5-032C-4C2D-8EFF-CC280BA09946}" srcOrd="0" destOrd="0" presId="urn:microsoft.com/office/officeart/2008/layout/HorizontalMultiLevelHierarchy"/>
    <dgm:cxn modelId="{1168D3A8-8E87-44C4-B061-67EB59E9ECB4}" type="presParOf" srcId="{300F8ED5-A96C-4332-942F-429CBE3BE9FC}" destId="{2BAB7B23-671B-41E1-B9F0-B7B551730930}" srcOrd="5" destOrd="0" presId="urn:microsoft.com/office/officeart/2008/layout/HorizontalMultiLevelHierarchy"/>
    <dgm:cxn modelId="{D2E25241-B4FC-4B16-8B68-275F69987226}" type="presParOf" srcId="{2BAB7B23-671B-41E1-B9F0-B7B551730930}" destId="{B5041F58-40BF-4588-AA08-6EDB821B6E50}" srcOrd="0" destOrd="0" presId="urn:microsoft.com/office/officeart/2008/layout/HorizontalMultiLevelHierarchy"/>
    <dgm:cxn modelId="{610A516E-2DF9-4B68-8917-E1CF47BA4F27}" type="presParOf" srcId="{2BAB7B23-671B-41E1-B9F0-B7B551730930}" destId="{F0045E8B-45A6-4DCD-8557-236865814381}" srcOrd="1" destOrd="0" presId="urn:microsoft.com/office/officeart/2008/layout/HorizontalMultiLevelHierarchy"/>
    <dgm:cxn modelId="{C6C2860C-65A0-4387-8563-F48BA342C2DB}" type="presParOf" srcId="{6BB2117C-E02F-44A8-97EE-FA068832B045}" destId="{1A23486C-7CD4-4138-B717-F5CB68611CE0}" srcOrd="2" destOrd="0" presId="urn:microsoft.com/office/officeart/2008/layout/HorizontalMultiLevelHierarchy"/>
    <dgm:cxn modelId="{238E6E60-95C2-49DF-8D34-80E8116E0BAC}" type="presParOf" srcId="{1A23486C-7CD4-4138-B717-F5CB68611CE0}" destId="{90836E40-0F08-4457-9528-F506B17F7917}" srcOrd="0" destOrd="0" presId="urn:microsoft.com/office/officeart/2008/layout/HorizontalMultiLevelHierarchy"/>
    <dgm:cxn modelId="{A910B211-4E49-47E6-9AB2-E9017842C99B}" type="presParOf" srcId="{6BB2117C-E02F-44A8-97EE-FA068832B045}" destId="{78E81682-3BA7-49C5-8A21-F8B4A59BEBB8}" srcOrd="3" destOrd="0" presId="urn:microsoft.com/office/officeart/2008/layout/HorizontalMultiLevelHierarchy"/>
    <dgm:cxn modelId="{711EBE7A-D8D0-480A-B83C-2AB605C48A9C}" type="presParOf" srcId="{78E81682-3BA7-49C5-8A21-F8B4A59BEBB8}" destId="{D94124EF-0213-4C62-8096-685C6E231A24}" srcOrd="0" destOrd="0" presId="urn:microsoft.com/office/officeart/2008/layout/HorizontalMultiLevelHierarchy"/>
    <dgm:cxn modelId="{4854463B-0385-4A3C-ABC4-431D2DE4B1F3}" type="presParOf" srcId="{78E81682-3BA7-49C5-8A21-F8B4A59BEBB8}" destId="{576827DA-B765-4383-9B97-204B7171C2C1}" srcOrd="1" destOrd="0" presId="urn:microsoft.com/office/officeart/2008/layout/HorizontalMultiLevelHierarchy"/>
    <dgm:cxn modelId="{A0121C71-8057-4F9E-922F-266B3D2E663D}" type="presParOf" srcId="{576827DA-B765-4383-9B97-204B7171C2C1}" destId="{B44B9DE8-990D-4EE1-81EF-97F187D83A7D}" srcOrd="0" destOrd="0" presId="urn:microsoft.com/office/officeart/2008/layout/HorizontalMultiLevelHierarchy"/>
    <dgm:cxn modelId="{A7CE7E9E-16DB-4315-8151-0FCA6CC3FCD0}" type="presParOf" srcId="{B44B9DE8-990D-4EE1-81EF-97F187D83A7D}" destId="{4396835E-7EB3-4144-A621-85EB4ED11A7B}" srcOrd="0" destOrd="0" presId="urn:microsoft.com/office/officeart/2008/layout/HorizontalMultiLevelHierarchy"/>
    <dgm:cxn modelId="{C2CE394A-C90B-486B-92AA-D3DCE4BAF069}" type="presParOf" srcId="{576827DA-B765-4383-9B97-204B7171C2C1}" destId="{C144B61F-E924-42B1-A629-FA43539583DC}" srcOrd="1" destOrd="0" presId="urn:microsoft.com/office/officeart/2008/layout/HorizontalMultiLevelHierarchy"/>
    <dgm:cxn modelId="{FEE628D2-E981-4F1C-ABEB-CB196597AB93}" type="presParOf" srcId="{C144B61F-E924-42B1-A629-FA43539583DC}" destId="{6B6DF0F7-41EC-4BD5-B377-B60A369BF05F}" srcOrd="0" destOrd="0" presId="urn:microsoft.com/office/officeart/2008/layout/HorizontalMultiLevelHierarchy"/>
    <dgm:cxn modelId="{6D6AF1B5-B626-40BF-A645-8B318E0DF40F}" type="presParOf" srcId="{C144B61F-E924-42B1-A629-FA43539583DC}" destId="{F011E51E-503E-4156-80E6-9B7EDD6F903A}" srcOrd="1" destOrd="0" presId="urn:microsoft.com/office/officeart/2008/layout/HorizontalMultiLevelHierarchy"/>
    <dgm:cxn modelId="{FEAD2B69-C08F-4A03-800A-9C81A8ED0667}" type="presParOf" srcId="{576827DA-B765-4383-9B97-204B7171C2C1}" destId="{0FB1E3D9-3328-4167-804F-4F7C18C95B70}" srcOrd="2" destOrd="0" presId="urn:microsoft.com/office/officeart/2008/layout/HorizontalMultiLevelHierarchy"/>
    <dgm:cxn modelId="{731AEE4C-B6DE-46E6-B774-D9C6E97EB395}" type="presParOf" srcId="{0FB1E3D9-3328-4167-804F-4F7C18C95B70}" destId="{DECED18F-CB48-46E5-A421-7155891C10F0}" srcOrd="0" destOrd="0" presId="urn:microsoft.com/office/officeart/2008/layout/HorizontalMultiLevelHierarchy"/>
    <dgm:cxn modelId="{0D1D5247-CBD1-4DF5-AD07-7AD9DE0060F1}" type="presParOf" srcId="{576827DA-B765-4383-9B97-204B7171C2C1}" destId="{01EC83B2-4F50-4602-A933-C10366712A65}" srcOrd="3" destOrd="0" presId="urn:microsoft.com/office/officeart/2008/layout/HorizontalMultiLevelHierarchy"/>
    <dgm:cxn modelId="{7963C212-8AD9-4E1F-BF20-759D194B918B}" type="presParOf" srcId="{01EC83B2-4F50-4602-A933-C10366712A65}" destId="{FBFB7498-F7AF-455E-A6DA-E41F4F312D69}" srcOrd="0" destOrd="0" presId="urn:microsoft.com/office/officeart/2008/layout/HorizontalMultiLevelHierarchy"/>
    <dgm:cxn modelId="{CB35542D-743C-44D7-BEBF-73512D6110D4}" type="presParOf" srcId="{01EC83B2-4F50-4602-A933-C10366712A65}" destId="{B813DEB9-D46C-480E-8526-0A529529AD17}" srcOrd="1" destOrd="0" presId="urn:microsoft.com/office/officeart/2008/layout/HorizontalMultiLevelHierarchy"/>
    <dgm:cxn modelId="{0F65F088-072B-4DCA-B7C9-48A657A1D0A0}" type="presParOf" srcId="{576827DA-B765-4383-9B97-204B7171C2C1}" destId="{C79E78B9-DE16-4963-9A2F-F98ED099AE45}" srcOrd="4" destOrd="0" presId="urn:microsoft.com/office/officeart/2008/layout/HorizontalMultiLevelHierarchy"/>
    <dgm:cxn modelId="{424DA297-D477-42BA-86D4-64378C8630C4}" type="presParOf" srcId="{C79E78B9-DE16-4963-9A2F-F98ED099AE45}" destId="{9E345974-C7A9-4C6F-8EB5-98F5462F8588}" srcOrd="0" destOrd="0" presId="urn:microsoft.com/office/officeart/2008/layout/HorizontalMultiLevelHierarchy"/>
    <dgm:cxn modelId="{61C9D9CD-7D2B-4EB6-B66C-460574F11CE1}" type="presParOf" srcId="{576827DA-B765-4383-9B97-204B7171C2C1}" destId="{A9261E39-FE99-4B59-A52D-F8512DC36E59}" srcOrd="5" destOrd="0" presId="urn:microsoft.com/office/officeart/2008/layout/HorizontalMultiLevelHierarchy"/>
    <dgm:cxn modelId="{88146F8F-B6B4-4E36-A9A9-A945954E1CE0}" type="presParOf" srcId="{A9261E39-FE99-4B59-A52D-F8512DC36E59}" destId="{405FA212-B3A6-47B2-B8B5-C45F477465C7}" srcOrd="0" destOrd="0" presId="urn:microsoft.com/office/officeart/2008/layout/HorizontalMultiLevelHierarchy"/>
    <dgm:cxn modelId="{0B6532AB-9943-40B3-92CD-5506AE4906FD}" type="presParOf" srcId="{A9261E39-FE99-4B59-A52D-F8512DC36E59}" destId="{FC6E2503-249D-4028-907A-454D7978354C}" srcOrd="1" destOrd="0" presId="urn:microsoft.com/office/officeart/2008/layout/HorizontalMultiLevelHierarchy"/>
    <dgm:cxn modelId="{A5D56518-DB64-4D69-9E4A-5103ABA98C4E}" type="presParOf" srcId="{576827DA-B765-4383-9B97-204B7171C2C1}" destId="{1174E8CB-904B-4D25-AB35-A137F457B75F}" srcOrd="6" destOrd="0" presId="urn:microsoft.com/office/officeart/2008/layout/HorizontalMultiLevelHierarchy"/>
    <dgm:cxn modelId="{D747FF6B-663A-44F7-9216-A38E749B1913}" type="presParOf" srcId="{1174E8CB-904B-4D25-AB35-A137F457B75F}" destId="{1FCAC72A-6301-4598-A893-7E0B7DE46BA7}" srcOrd="0" destOrd="0" presId="urn:microsoft.com/office/officeart/2008/layout/HorizontalMultiLevelHierarchy"/>
    <dgm:cxn modelId="{BE03E29A-E761-4DFE-B4DE-835AA681F5D5}" type="presParOf" srcId="{576827DA-B765-4383-9B97-204B7171C2C1}" destId="{FE7BDC78-8CC2-4B8A-842E-5F0685FE5179}" srcOrd="7" destOrd="0" presId="urn:microsoft.com/office/officeart/2008/layout/HorizontalMultiLevelHierarchy"/>
    <dgm:cxn modelId="{A87F60CE-FAFA-4E4A-88CE-AB091A989F61}" type="presParOf" srcId="{FE7BDC78-8CC2-4B8A-842E-5F0685FE5179}" destId="{CB1A9F8E-48D6-4A2F-B7B8-E2A50A256C7E}" srcOrd="0" destOrd="0" presId="urn:microsoft.com/office/officeart/2008/layout/HorizontalMultiLevelHierarchy"/>
    <dgm:cxn modelId="{FC69E596-E27E-47AC-ADD3-8DD851FE5276}" type="presParOf" srcId="{FE7BDC78-8CC2-4B8A-842E-5F0685FE5179}" destId="{70AC699F-89F2-451F-9FBE-4B1F34FF9CC7}" srcOrd="1" destOrd="0" presId="urn:microsoft.com/office/officeart/2008/layout/HorizontalMultiLevelHierarchy"/>
    <dgm:cxn modelId="{E686CD31-0F58-4DC9-BB07-3A2A4A91B55F}" type="presParOf" srcId="{6BB2117C-E02F-44A8-97EE-FA068832B045}" destId="{8C651DAC-CBC1-4345-987B-6BE4536378B8}" srcOrd="4" destOrd="0" presId="urn:microsoft.com/office/officeart/2008/layout/HorizontalMultiLevelHierarchy"/>
    <dgm:cxn modelId="{B89B6764-B32C-4D9E-99A5-47F6BB5C171C}" type="presParOf" srcId="{8C651DAC-CBC1-4345-987B-6BE4536378B8}" destId="{9CDDFB5C-755C-4BD7-8B2C-0F1EB2F59972}" srcOrd="0" destOrd="0" presId="urn:microsoft.com/office/officeart/2008/layout/HorizontalMultiLevelHierarchy"/>
    <dgm:cxn modelId="{E44FE121-07FC-4F90-B773-EE5D73272313}" type="presParOf" srcId="{6BB2117C-E02F-44A8-97EE-FA068832B045}" destId="{71AE6488-5D62-460F-A2DD-4C116F48238B}" srcOrd="5" destOrd="0" presId="urn:microsoft.com/office/officeart/2008/layout/HorizontalMultiLevelHierarchy"/>
    <dgm:cxn modelId="{72FE45A9-6638-455D-AD3D-70E81D8ADA6D}" type="presParOf" srcId="{71AE6488-5D62-460F-A2DD-4C116F48238B}" destId="{F546DC1F-6450-4300-924A-016580F9A378}" srcOrd="0" destOrd="0" presId="urn:microsoft.com/office/officeart/2008/layout/HorizontalMultiLevelHierarchy"/>
    <dgm:cxn modelId="{528608A0-3CB8-4262-95F2-7979F30F24B3}" type="presParOf" srcId="{71AE6488-5D62-460F-A2DD-4C116F48238B}" destId="{4C785132-05B7-4E9F-9CF8-00ABB69C227F}" srcOrd="1" destOrd="0" presId="urn:microsoft.com/office/officeart/2008/layout/HorizontalMultiLevelHierarchy"/>
    <dgm:cxn modelId="{F45C0E4E-CC88-41AA-A436-C96F960AD55A}" type="presParOf" srcId="{4C785132-05B7-4E9F-9CF8-00ABB69C227F}" destId="{AB22C938-7D85-4F7F-B941-CAC6D16195FA}" srcOrd="0" destOrd="0" presId="urn:microsoft.com/office/officeart/2008/layout/HorizontalMultiLevelHierarchy"/>
    <dgm:cxn modelId="{0A87FDAA-76C9-48D9-83ED-4362E0EED8E3}" type="presParOf" srcId="{AB22C938-7D85-4F7F-B941-CAC6D16195FA}" destId="{ECA3038C-9A6E-4E57-A995-66A506FF22BC}" srcOrd="0" destOrd="0" presId="urn:microsoft.com/office/officeart/2008/layout/HorizontalMultiLevelHierarchy"/>
    <dgm:cxn modelId="{C21825F6-B132-4096-8E84-9128C07F3ADD}" type="presParOf" srcId="{4C785132-05B7-4E9F-9CF8-00ABB69C227F}" destId="{1617BE29-4F7D-4672-91BF-28701BF0BD1F}" srcOrd="1" destOrd="0" presId="urn:microsoft.com/office/officeart/2008/layout/HorizontalMultiLevelHierarchy"/>
    <dgm:cxn modelId="{90900440-1BFF-4DEB-8118-1FBED1F41F42}" type="presParOf" srcId="{1617BE29-4F7D-4672-91BF-28701BF0BD1F}" destId="{21628A21-292C-4185-85C1-B60CCEC60A4C}" srcOrd="0" destOrd="0" presId="urn:microsoft.com/office/officeart/2008/layout/HorizontalMultiLevelHierarchy"/>
    <dgm:cxn modelId="{D6B07B8A-271A-412C-97D4-E8A73673AE36}" type="presParOf" srcId="{1617BE29-4F7D-4672-91BF-28701BF0BD1F}" destId="{ABD1A31B-D36E-49D0-9C42-E660439ED568}" srcOrd="1" destOrd="0" presId="urn:microsoft.com/office/officeart/2008/layout/HorizontalMultiLevelHierarchy"/>
    <dgm:cxn modelId="{33A5A562-0DCF-445E-A4B0-111F8B7B2002}" type="presParOf" srcId="{4C785132-05B7-4E9F-9CF8-00ABB69C227F}" destId="{A11D59D7-3F40-4993-AD85-543778F19AC5}" srcOrd="2" destOrd="0" presId="urn:microsoft.com/office/officeart/2008/layout/HorizontalMultiLevelHierarchy"/>
    <dgm:cxn modelId="{17CF069F-9012-4905-B00C-AEE17A133852}" type="presParOf" srcId="{A11D59D7-3F40-4993-AD85-543778F19AC5}" destId="{CC735E1B-9801-4B57-9C72-12F016E2F7E4}" srcOrd="0" destOrd="0" presId="urn:microsoft.com/office/officeart/2008/layout/HorizontalMultiLevelHierarchy"/>
    <dgm:cxn modelId="{7501AA6C-D127-430B-88AC-E94A5A3E35CD}" type="presParOf" srcId="{4C785132-05B7-4E9F-9CF8-00ABB69C227F}" destId="{3723FF30-27FF-4F18-9FB1-35245D37AB50}" srcOrd="3" destOrd="0" presId="urn:microsoft.com/office/officeart/2008/layout/HorizontalMultiLevelHierarchy"/>
    <dgm:cxn modelId="{35FCD763-B35C-4F6F-B17E-F8EBEEA4AAB4}" type="presParOf" srcId="{3723FF30-27FF-4F18-9FB1-35245D37AB50}" destId="{CDA01674-24D5-4F07-ADEB-E0529988CF1E}" srcOrd="0" destOrd="0" presId="urn:microsoft.com/office/officeart/2008/layout/HorizontalMultiLevelHierarchy"/>
    <dgm:cxn modelId="{B0E3D73B-95D5-4845-91DC-06B4EB3CB063}" type="presParOf" srcId="{3723FF30-27FF-4F18-9FB1-35245D37AB50}" destId="{4B530373-E3E6-4C68-9869-B690E0D8FFA1}" srcOrd="1" destOrd="0" presId="urn:microsoft.com/office/officeart/2008/layout/HorizontalMultiLevelHierarchy"/>
    <dgm:cxn modelId="{16D9353B-3455-4E74-86DB-26A3058E2891}" type="presParOf" srcId="{4C785132-05B7-4E9F-9CF8-00ABB69C227F}" destId="{C39D5A83-B338-4552-9401-914C33BB1420}" srcOrd="4" destOrd="0" presId="urn:microsoft.com/office/officeart/2008/layout/HorizontalMultiLevelHierarchy"/>
    <dgm:cxn modelId="{E05F31D8-B1B4-4F4F-9F47-68844CB7534B}" type="presParOf" srcId="{C39D5A83-B338-4552-9401-914C33BB1420}" destId="{C62B55C9-A81B-434F-BFA9-A2BB580BFFDF}" srcOrd="0" destOrd="0" presId="urn:microsoft.com/office/officeart/2008/layout/HorizontalMultiLevelHierarchy"/>
    <dgm:cxn modelId="{D5EC3126-059D-4B70-9F23-BD464759FECF}" type="presParOf" srcId="{4C785132-05B7-4E9F-9CF8-00ABB69C227F}" destId="{1CEB5953-32CA-4BE3-B6C0-599C5B82E645}" srcOrd="5" destOrd="0" presId="urn:microsoft.com/office/officeart/2008/layout/HorizontalMultiLevelHierarchy"/>
    <dgm:cxn modelId="{152546D9-5451-4EE2-AFCC-07073EA1A88E}" type="presParOf" srcId="{1CEB5953-32CA-4BE3-B6C0-599C5B82E645}" destId="{1D0FAE48-4034-4EAA-AF21-F4899C0D34CB}" srcOrd="0" destOrd="0" presId="urn:microsoft.com/office/officeart/2008/layout/HorizontalMultiLevelHierarchy"/>
    <dgm:cxn modelId="{95AB4A2F-1050-4EC6-A101-287587DD36D3}" type="presParOf" srcId="{1CEB5953-32CA-4BE3-B6C0-599C5B82E645}" destId="{817669C9-80A1-4B07-A09F-0512AD4BFE3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90E2B0-BD26-4A8F-A45F-A5BD40638B8A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14574B8-8CC6-4567-AD8D-97B6EE6B3ED6}">
      <dgm:prSet phldrT="[Текст]" custT="1"/>
      <dgm:spPr/>
      <dgm:t>
        <a:bodyPr/>
        <a:lstStyle/>
        <a:p>
          <a:r>
            <a: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Логика урока иностранного языка</a:t>
          </a:r>
          <a:endParaRPr lang="ru-RU" sz="36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AF97F906-8F05-4515-AC13-2455FFCB8463}" type="parTrans" cxnId="{740A31AA-FD66-4564-82AC-0734EA829D0D}">
      <dgm:prSet/>
      <dgm:spPr/>
      <dgm:t>
        <a:bodyPr/>
        <a:lstStyle/>
        <a:p>
          <a:endParaRPr lang="ru-RU"/>
        </a:p>
      </dgm:t>
    </dgm:pt>
    <dgm:pt modelId="{C29FA5E2-FFAD-4FEB-9F4B-F7AAEA47B630}" type="sibTrans" cxnId="{740A31AA-FD66-4564-82AC-0734EA829D0D}">
      <dgm:prSet/>
      <dgm:spPr/>
      <dgm:t>
        <a:bodyPr/>
        <a:lstStyle/>
        <a:p>
          <a:endParaRPr lang="ru-RU"/>
        </a:p>
      </dgm:t>
    </dgm:pt>
    <dgm:pt modelId="{CB8D4A06-AAC7-43D6-A416-177597AD52F6}">
      <dgm:prSet phldrT="[Текст]" custT="1"/>
      <dgm:spPr/>
      <dgm:t>
        <a:bodyPr/>
        <a:lstStyle/>
        <a:p>
          <a:r>
            <a:rPr lang="ru-RU" sz="2000" b="1" i="1" dirty="0" err="1" smtClean="0"/>
            <a:t>Целенаправ</a:t>
          </a:r>
          <a:endParaRPr lang="ru-RU" sz="2000" b="1" i="1" dirty="0" smtClean="0"/>
        </a:p>
        <a:p>
          <a:r>
            <a:rPr lang="ru-RU" sz="2000" b="1" i="1" dirty="0" err="1" smtClean="0"/>
            <a:t>ленность</a:t>
          </a:r>
          <a:r>
            <a:rPr lang="ru-RU" sz="1600" dirty="0" smtClean="0"/>
            <a:t> </a:t>
          </a:r>
          <a:endParaRPr lang="ru-RU" sz="1600" dirty="0"/>
        </a:p>
      </dgm:t>
    </dgm:pt>
    <dgm:pt modelId="{6845CFEB-8EE2-471F-92B2-449E96F414B1}" type="parTrans" cxnId="{B8AE75C9-F3B0-4C28-8900-21A223942E21}">
      <dgm:prSet/>
      <dgm:spPr/>
      <dgm:t>
        <a:bodyPr/>
        <a:lstStyle/>
        <a:p>
          <a:endParaRPr lang="ru-RU"/>
        </a:p>
      </dgm:t>
    </dgm:pt>
    <dgm:pt modelId="{4F15A86C-EC0F-40C1-9A9D-6A21CA468276}" type="sibTrans" cxnId="{B8AE75C9-F3B0-4C28-8900-21A223942E21}">
      <dgm:prSet/>
      <dgm:spPr/>
      <dgm:t>
        <a:bodyPr/>
        <a:lstStyle/>
        <a:p>
          <a:endParaRPr lang="ru-RU"/>
        </a:p>
      </dgm:t>
    </dgm:pt>
    <dgm:pt modelId="{297DF78E-C137-492A-AFDF-52C47ED98BDB}">
      <dgm:prSet phldrT="[Текст]"/>
      <dgm:spPr/>
      <dgm:t>
        <a:bodyPr/>
        <a:lstStyle/>
        <a:p>
          <a:r>
            <a:rPr lang="ru-RU" dirty="0" smtClean="0"/>
            <a:t>Соотнесённость всех элементов урока с его главной задачей </a:t>
          </a:r>
          <a:endParaRPr lang="ru-RU" dirty="0"/>
        </a:p>
      </dgm:t>
    </dgm:pt>
    <dgm:pt modelId="{5F4F46C5-4857-41AE-8C87-F6171E3E1660}" type="parTrans" cxnId="{C41BC804-417F-469C-B17D-8B3337780403}">
      <dgm:prSet/>
      <dgm:spPr/>
      <dgm:t>
        <a:bodyPr/>
        <a:lstStyle/>
        <a:p>
          <a:endParaRPr lang="ru-RU"/>
        </a:p>
      </dgm:t>
    </dgm:pt>
    <dgm:pt modelId="{AA23A6F4-5D30-4795-B49F-C0B889BB3A77}" type="sibTrans" cxnId="{C41BC804-417F-469C-B17D-8B3337780403}">
      <dgm:prSet/>
      <dgm:spPr/>
      <dgm:t>
        <a:bodyPr/>
        <a:lstStyle/>
        <a:p>
          <a:endParaRPr lang="ru-RU"/>
        </a:p>
      </dgm:t>
    </dgm:pt>
    <dgm:pt modelId="{A8B324D4-F081-4DD7-A67F-BC1CD7041DAE}">
      <dgm:prSet phldrT="[Текст]" custT="1"/>
      <dgm:spPr/>
      <dgm:t>
        <a:bodyPr/>
        <a:lstStyle/>
        <a:p>
          <a:r>
            <a:rPr lang="ru-RU" sz="2000" b="1" i="1" dirty="0" smtClean="0"/>
            <a:t>Целостность </a:t>
          </a:r>
          <a:endParaRPr lang="ru-RU" sz="2000" b="1" i="1" dirty="0"/>
        </a:p>
      </dgm:t>
    </dgm:pt>
    <dgm:pt modelId="{FF58A880-FBC1-4F44-ACD2-5F2ED8C74B6E}" type="parTrans" cxnId="{B08FAA77-A965-47F0-91E3-60126D96000A}">
      <dgm:prSet/>
      <dgm:spPr/>
      <dgm:t>
        <a:bodyPr/>
        <a:lstStyle/>
        <a:p>
          <a:endParaRPr lang="ru-RU"/>
        </a:p>
      </dgm:t>
    </dgm:pt>
    <dgm:pt modelId="{D3930E05-E0E8-4BE6-9A49-9D3C9366C8EE}" type="sibTrans" cxnId="{B08FAA77-A965-47F0-91E3-60126D96000A}">
      <dgm:prSet/>
      <dgm:spPr/>
      <dgm:t>
        <a:bodyPr/>
        <a:lstStyle/>
        <a:p>
          <a:endParaRPr lang="ru-RU"/>
        </a:p>
      </dgm:t>
    </dgm:pt>
    <dgm:pt modelId="{C8A5C8EE-22DC-4FED-94A9-D7A5BE89F5FB}">
      <dgm:prSet phldrT="[Текст]"/>
      <dgm:spPr/>
      <dgm:t>
        <a:bodyPr/>
        <a:lstStyle/>
        <a:p>
          <a:r>
            <a:rPr lang="ru-RU" dirty="0" smtClean="0"/>
            <a:t>Соразмерность всех элементов урока, их соподчинённость </a:t>
          </a:r>
          <a:endParaRPr lang="ru-RU" dirty="0"/>
        </a:p>
      </dgm:t>
    </dgm:pt>
    <dgm:pt modelId="{4F835CE4-A36A-436F-94A7-6DEFCF8ACC81}" type="parTrans" cxnId="{70700FE8-D48A-4D5C-9BF5-A92263A6C436}">
      <dgm:prSet/>
      <dgm:spPr/>
      <dgm:t>
        <a:bodyPr/>
        <a:lstStyle/>
        <a:p>
          <a:endParaRPr lang="ru-RU"/>
        </a:p>
      </dgm:t>
    </dgm:pt>
    <dgm:pt modelId="{FFB2E2F5-95B3-4C06-818A-98ABDFDDD2EC}" type="sibTrans" cxnId="{70700FE8-D48A-4D5C-9BF5-A92263A6C436}">
      <dgm:prSet/>
      <dgm:spPr/>
      <dgm:t>
        <a:bodyPr/>
        <a:lstStyle/>
        <a:p>
          <a:endParaRPr lang="ru-RU"/>
        </a:p>
      </dgm:t>
    </dgm:pt>
    <dgm:pt modelId="{19388E76-0799-41C2-B974-19DC963B94F7}">
      <dgm:prSet custT="1"/>
      <dgm:spPr/>
      <dgm:t>
        <a:bodyPr/>
        <a:lstStyle/>
        <a:p>
          <a:r>
            <a:rPr lang="ru-RU" sz="2000" b="1" i="1" dirty="0" smtClean="0"/>
            <a:t>Динамика </a:t>
          </a:r>
          <a:endParaRPr lang="ru-RU" sz="2000" b="1" i="1" dirty="0"/>
        </a:p>
      </dgm:t>
    </dgm:pt>
    <dgm:pt modelId="{DC936118-9AD6-42D1-BC89-FF6C18EDB39D}" type="parTrans" cxnId="{895FD219-3D95-4338-A88E-97369430A1EB}">
      <dgm:prSet/>
      <dgm:spPr/>
      <dgm:t>
        <a:bodyPr/>
        <a:lstStyle/>
        <a:p>
          <a:endParaRPr lang="ru-RU"/>
        </a:p>
      </dgm:t>
    </dgm:pt>
    <dgm:pt modelId="{9BD9B2B7-0EDD-4794-AFAC-5127AF3E51DD}" type="sibTrans" cxnId="{895FD219-3D95-4338-A88E-97369430A1EB}">
      <dgm:prSet/>
      <dgm:spPr/>
      <dgm:t>
        <a:bodyPr/>
        <a:lstStyle/>
        <a:p>
          <a:endParaRPr lang="ru-RU"/>
        </a:p>
      </dgm:t>
    </dgm:pt>
    <dgm:pt modelId="{017A7DC4-A163-473A-8048-2628E6CE3E99}">
      <dgm:prSet custT="1"/>
      <dgm:spPr/>
      <dgm:t>
        <a:bodyPr/>
        <a:lstStyle/>
        <a:p>
          <a:r>
            <a:rPr lang="ru-RU" sz="2000" b="1" i="1" dirty="0" smtClean="0"/>
            <a:t>Связанность</a:t>
          </a:r>
          <a:r>
            <a:rPr lang="ru-RU" sz="1600" dirty="0" smtClean="0"/>
            <a:t> </a:t>
          </a:r>
          <a:endParaRPr lang="ru-RU" sz="1600" dirty="0"/>
        </a:p>
      </dgm:t>
    </dgm:pt>
    <dgm:pt modelId="{A8CBA6B7-E70C-49B1-959A-1A2980D0D26C}" type="parTrans" cxnId="{ACA6F80D-71D4-441A-88F7-17EAE0485622}">
      <dgm:prSet/>
      <dgm:spPr/>
      <dgm:t>
        <a:bodyPr/>
        <a:lstStyle/>
        <a:p>
          <a:endParaRPr lang="ru-RU"/>
        </a:p>
      </dgm:t>
    </dgm:pt>
    <dgm:pt modelId="{81287221-9175-4543-B050-666651331FEE}" type="sibTrans" cxnId="{ACA6F80D-71D4-441A-88F7-17EAE0485622}">
      <dgm:prSet/>
      <dgm:spPr/>
      <dgm:t>
        <a:bodyPr/>
        <a:lstStyle/>
        <a:p>
          <a:endParaRPr lang="ru-RU"/>
        </a:p>
      </dgm:t>
    </dgm:pt>
    <dgm:pt modelId="{30D2F31F-1E0C-4488-A059-D1C0C6BE76F0}">
      <dgm:prSet/>
      <dgm:spPr/>
      <dgm:t>
        <a:bodyPr/>
        <a:lstStyle/>
        <a:p>
          <a:r>
            <a:rPr lang="ru-RU" smtClean="0"/>
            <a:t>Движение по стадиям усвоения материала </a:t>
          </a:r>
          <a:endParaRPr lang="ru-RU"/>
        </a:p>
      </dgm:t>
    </dgm:pt>
    <dgm:pt modelId="{0946E382-646B-4D5A-8FBB-553379D9D8AB}" type="parTrans" cxnId="{61757DAC-BA11-4B77-90AF-B85BCBD3B343}">
      <dgm:prSet/>
      <dgm:spPr/>
      <dgm:t>
        <a:bodyPr/>
        <a:lstStyle/>
        <a:p>
          <a:endParaRPr lang="ru-RU"/>
        </a:p>
      </dgm:t>
    </dgm:pt>
    <dgm:pt modelId="{2F31E258-2294-4BB4-A3B4-D3A4F71DF034}" type="sibTrans" cxnId="{61757DAC-BA11-4B77-90AF-B85BCBD3B343}">
      <dgm:prSet/>
      <dgm:spPr/>
      <dgm:t>
        <a:bodyPr/>
        <a:lstStyle/>
        <a:p>
          <a:endParaRPr lang="ru-RU"/>
        </a:p>
      </dgm:t>
    </dgm:pt>
    <dgm:pt modelId="{1BF0A9D8-73CF-43B2-A168-50E236636FB6}">
      <dgm:prSet/>
      <dgm:spPr/>
      <dgm:t>
        <a:bodyPr/>
        <a:lstStyle/>
        <a:p>
          <a:r>
            <a:rPr lang="ru-RU" smtClean="0"/>
            <a:t>Единство и последовательность упражнений </a:t>
          </a:r>
          <a:endParaRPr lang="ru-RU"/>
        </a:p>
      </dgm:t>
    </dgm:pt>
    <dgm:pt modelId="{0E897020-815E-4208-BA47-5F09DA682893}" type="parTrans" cxnId="{D6EB5CE5-2B39-4E3C-B255-6375237D1103}">
      <dgm:prSet/>
      <dgm:spPr/>
      <dgm:t>
        <a:bodyPr/>
        <a:lstStyle/>
        <a:p>
          <a:endParaRPr lang="ru-RU"/>
        </a:p>
      </dgm:t>
    </dgm:pt>
    <dgm:pt modelId="{DB2AF7AC-4546-4EA7-9B55-0FFC4ED4C1EA}" type="sibTrans" cxnId="{D6EB5CE5-2B39-4E3C-B255-6375237D1103}">
      <dgm:prSet/>
      <dgm:spPr/>
      <dgm:t>
        <a:bodyPr/>
        <a:lstStyle/>
        <a:p>
          <a:endParaRPr lang="ru-RU"/>
        </a:p>
      </dgm:t>
    </dgm:pt>
    <dgm:pt modelId="{FE89F043-9E6C-4C39-9F73-74921FC22D97}" type="pres">
      <dgm:prSet presAssocID="{9790E2B0-BD26-4A8F-A45F-A5BD40638B8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446C95E-0E44-48F8-9432-01381AF0C93F}" type="pres">
      <dgm:prSet presAssocID="{F14574B8-8CC6-4567-AD8D-97B6EE6B3ED6}" presName="hierRoot1" presStyleCnt="0"/>
      <dgm:spPr/>
    </dgm:pt>
    <dgm:pt modelId="{E0A9D266-90FF-4E17-B7C9-015391EDF07D}" type="pres">
      <dgm:prSet presAssocID="{F14574B8-8CC6-4567-AD8D-97B6EE6B3ED6}" presName="composite" presStyleCnt="0"/>
      <dgm:spPr/>
    </dgm:pt>
    <dgm:pt modelId="{B80F4673-2BD3-4305-91B7-9DD1852CE4A1}" type="pres">
      <dgm:prSet presAssocID="{F14574B8-8CC6-4567-AD8D-97B6EE6B3ED6}" presName="background" presStyleLbl="node0" presStyleIdx="0" presStyleCnt="1"/>
      <dgm:spPr/>
    </dgm:pt>
    <dgm:pt modelId="{0AF42533-C643-4A48-B064-128A445D8237}" type="pres">
      <dgm:prSet presAssocID="{F14574B8-8CC6-4567-AD8D-97B6EE6B3ED6}" presName="text" presStyleLbl="fgAcc0" presStyleIdx="0" presStyleCnt="1" custScaleX="323289" custScaleY="461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B6E4A1-A91C-477B-9407-E0C1AC5360C5}" type="pres">
      <dgm:prSet presAssocID="{F14574B8-8CC6-4567-AD8D-97B6EE6B3ED6}" presName="hierChild2" presStyleCnt="0"/>
      <dgm:spPr/>
    </dgm:pt>
    <dgm:pt modelId="{FA7832B0-0F11-46BB-9C16-AFD945106EFA}" type="pres">
      <dgm:prSet presAssocID="{6845CFEB-8EE2-471F-92B2-449E96F414B1}" presName="Name10" presStyleLbl="parChTrans1D2" presStyleIdx="0" presStyleCnt="4"/>
      <dgm:spPr/>
      <dgm:t>
        <a:bodyPr/>
        <a:lstStyle/>
        <a:p>
          <a:endParaRPr lang="ru-RU"/>
        </a:p>
      </dgm:t>
    </dgm:pt>
    <dgm:pt modelId="{297E0480-34C0-494D-BF05-F0BF397FA574}" type="pres">
      <dgm:prSet presAssocID="{CB8D4A06-AAC7-43D6-A416-177597AD52F6}" presName="hierRoot2" presStyleCnt="0"/>
      <dgm:spPr/>
    </dgm:pt>
    <dgm:pt modelId="{7862AB22-0A78-408C-A324-CF9B2D78CD21}" type="pres">
      <dgm:prSet presAssocID="{CB8D4A06-AAC7-43D6-A416-177597AD52F6}" presName="composite2" presStyleCnt="0"/>
      <dgm:spPr/>
    </dgm:pt>
    <dgm:pt modelId="{9EA083F6-4A8D-429E-9F9D-E7C255B94A16}" type="pres">
      <dgm:prSet presAssocID="{CB8D4A06-AAC7-43D6-A416-177597AD52F6}" presName="background2" presStyleLbl="node2" presStyleIdx="0" presStyleCnt="4"/>
      <dgm:spPr/>
    </dgm:pt>
    <dgm:pt modelId="{DB8EFC60-6197-446E-AE3B-B9541B6C894B}" type="pres">
      <dgm:prSet presAssocID="{CB8D4A06-AAC7-43D6-A416-177597AD52F6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5ABA93E-36C8-4FB2-ABF4-1A2EA0E119D1}" type="pres">
      <dgm:prSet presAssocID="{CB8D4A06-AAC7-43D6-A416-177597AD52F6}" presName="hierChild3" presStyleCnt="0"/>
      <dgm:spPr/>
    </dgm:pt>
    <dgm:pt modelId="{EAB8475E-C44A-49A3-89FD-7EAB27212BC4}" type="pres">
      <dgm:prSet presAssocID="{5F4F46C5-4857-41AE-8C87-F6171E3E1660}" presName="Name17" presStyleLbl="parChTrans1D3" presStyleIdx="0" presStyleCnt="4"/>
      <dgm:spPr/>
      <dgm:t>
        <a:bodyPr/>
        <a:lstStyle/>
        <a:p>
          <a:endParaRPr lang="ru-RU"/>
        </a:p>
      </dgm:t>
    </dgm:pt>
    <dgm:pt modelId="{E3620C51-DA0F-4397-AC35-441D3153908D}" type="pres">
      <dgm:prSet presAssocID="{297DF78E-C137-492A-AFDF-52C47ED98BDB}" presName="hierRoot3" presStyleCnt="0"/>
      <dgm:spPr/>
    </dgm:pt>
    <dgm:pt modelId="{E72D0A49-F164-4713-AD65-C97EB4CC546F}" type="pres">
      <dgm:prSet presAssocID="{297DF78E-C137-492A-AFDF-52C47ED98BDB}" presName="composite3" presStyleCnt="0"/>
      <dgm:spPr/>
    </dgm:pt>
    <dgm:pt modelId="{15DFFD96-B116-4BA7-80A6-64A86AECBE97}" type="pres">
      <dgm:prSet presAssocID="{297DF78E-C137-492A-AFDF-52C47ED98BDB}" presName="background3" presStyleLbl="node3" presStyleIdx="0" presStyleCnt="4"/>
      <dgm:spPr/>
    </dgm:pt>
    <dgm:pt modelId="{E420D0E9-5FD5-4517-AD2A-7D5941EEE75E}" type="pres">
      <dgm:prSet presAssocID="{297DF78E-C137-492A-AFDF-52C47ED98BDB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4DF62A-3D49-4158-8BE4-60505C3C90D3}" type="pres">
      <dgm:prSet presAssocID="{297DF78E-C137-492A-AFDF-52C47ED98BDB}" presName="hierChild4" presStyleCnt="0"/>
      <dgm:spPr/>
    </dgm:pt>
    <dgm:pt modelId="{B1563CC9-C861-42D1-A526-A879636CE161}" type="pres">
      <dgm:prSet presAssocID="{FF58A880-FBC1-4F44-ACD2-5F2ED8C74B6E}" presName="Name10" presStyleLbl="parChTrans1D2" presStyleIdx="1" presStyleCnt="4"/>
      <dgm:spPr/>
      <dgm:t>
        <a:bodyPr/>
        <a:lstStyle/>
        <a:p>
          <a:endParaRPr lang="ru-RU"/>
        </a:p>
      </dgm:t>
    </dgm:pt>
    <dgm:pt modelId="{D633D69B-EDE6-4F47-A8FC-7B6E00E51E58}" type="pres">
      <dgm:prSet presAssocID="{A8B324D4-F081-4DD7-A67F-BC1CD7041DAE}" presName="hierRoot2" presStyleCnt="0"/>
      <dgm:spPr/>
    </dgm:pt>
    <dgm:pt modelId="{8068B7B4-E3A8-44BA-8E7C-B8B4964FF8E1}" type="pres">
      <dgm:prSet presAssocID="{A8B324D4-F081-4DD7-A67F-BC1CD7041DAE}" presName="composite2" presStyleCnt="0"/>
      <dgm:spPr/>
    </dgm:pt>
    <dgm:pt modelId="{D3B9235F-878D-4F8F-B3CC-ED6FA6DDBBEB}" type="pres">
      <dgm:prSet presAssocID="{A8B324D4-F081-4DD7-A67F-BC1CD7041DAE}" presName="background2" presStyleLbl="node2" presStyleIdx="1" presStyleCnt="4"/>
      <dgm:spPr/>
    </dgm:pt>
    <dgm:pt modelId="{ABBFF180-E935-4F87-8D09-BF3E631C3802}" type="pres">
      <dgm:prSet presAssocID="{A8B324D4-F081-4DD7-A67F-BC1CD7041DAE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47BF91-4CAA-4B2E-BF49-B2FDCBA9D21E}" type="pres">
      <dgm:prSet presAssocID="{A8B324D4-F081-4DD7-A67F-BC1CD7041DAE}" presName="hierChild3" presStyleCnt="0"/>
      <dgm:spPr/>
    </dgm:pt>
    <dgm:pt modelId="{DE84AFA7-C71C-4D95-AD03-AA6D34448A5C}" type="pres">
      <dgm:prSet presAssocID="{4F835CE4-A36A-436F-94A7-6DEFCF8ACC81}" presName="Name17" presStyleLbl="parChTrans1D3" presStyleIdx="1" presStyleCnt="4"/>
      <dgm:spPr/>
      <dgm:t>
        <a:bodyPr/>
        <a:lstStyle/>
        <a:p>
          <a:endParaRPr lang="ru-RU"/>
        </a:p>
      </dgm:t>
    </dgm:pt>
    <dgm:pt modelId="{FE1AB65B-4A86-4349-B026-29FEE4256761}" type="pres">
      <dgm:prSet presAssocID="{C8A5C8EE-22DC-4FED-94A9-D7A5BE89F5FB}" presName="hierRoot3" presStyleCnt="0"/>
      <dgm:spPr/>
    </dgm:pt>
    <dgm:pt modelId="{72A0DFCC-0C48-41A6-AF8B-614F274CBF43}" type="pres">
      <dgm:prSet presAssocID="{C8A5C8EE-22DC-4FED-94A9-D7A5BE89F5FB}" presName="composite3" presStyleCnt="0"/>
      <dgm:spPr/>
    </dgm:pt>
    <dgm:pt modelId="{D596F998-4C20-4E5F-B3F1-DB77B9584D1B}" type="pres">
      <dgm:prSet presAssocID="{C8A5C8EE-22DC-4FED-94A9-D7A5BE89F5FB}" presName="background3" presStyleLbl="node3" presStyleIdx="1" presStyleCnt="4"/>
      <dgm:spPr/>
    </dgm:pt>
    <dgm:pt modelId="{05D4839D-332D-489D-B578-897570F73005}" type="pres">
      <dgm:prSet presAssocID="{C8A5C8EE-22DC-4FED-94A9-D7A5BE89F5FB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95C2C8-9F54-434B-B167-B9475275B1D1}" type="pres">
      <dgm:prSet presAssocID="{C8A5C8EE-22DC-4FED-94A9-D7A5BE89F5FB}" presName="hierChild4" presStyleCnt="0"/>
      <dgm:spPr/>
    </dgm:pt>
    <dgm:pt modelId="{E219B2FE-17C2-45AE-9153-7CC53AED950B}" type="pres">
      <dgm:prSet presAssocID="{DC936118-9AD6-42D1-BC89-FF6C18EDB39D}" presName="Name10" presStyleLbl="parChTrans1D2" presStyleIdx="2" presStyleCnt="4"/>
      <dgm:spPr/>
      <dgm:t>
        <a:bodyPr/>
        <a:lstStyle/>
        <a:p>
          <a:endParaRPr lang="ru-RU"/>
        </a:p>
      </dgm:t>
    </dgm:pt>
    <dgm:pt modelId="{CC57010F-1AFD-4392-AD80-CAE9DF2AEB2D}" type="pres">
      <dgm:prSet presAssocID="{19388E76-0799-41C2-B974-19DC963B94F7}" presName="hierRoot2" presStyleCnt="0"/>
      <dgm:spPr/>
    </dgm:pt>
    <dgm:pt modelId="{96A1A645-53BB-485C-A70E-CD04583A3D45}" type="pres">
      <dgm:prSet presAssocID="{19388E76-0799-41C2-B974-19DC963B94F7}" presName="composite2" presStyleCnt="0"/>
      <dgm:spPr/>
    </dgm:pt>
    <dgm:pt modelId="{2EBC0A09-E63A-474A-9876-9DC142766F34}" type="pres">
      <dgm:prSet presAssocID="{19388E76-0799-41C2-B974-19DC963B94F7}" presName="background2" presStyleLbl="node2" presStyleIdx="2" presStyleCnt="4"/>
      <dgm:spPr/>
    </dgm:pt>
    <dgm:pt modelId="{A8E4CF83-560E-4823-BE37-5DAB5F783D13}" type="pres">
      <dgm:prSet presAssocID="{19388E76-0799-41C2-B974-19DC963B94F7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F2698D-E467-497A-BD8A-71EB0611D98A}" type="pres">
      <dgm:prSet presAssocID="{19388E76-0799-41C2-B974-19DC963B94F7}" presName="hierChild3" presStyleCnt="0"/>
      <dgm:spPr/>
    </dgm:pt>
    <dgm:pt modelId="{3254018C-4E01-42A6-8C8F-DDC5A24B311C}" type="pres">
      <dgm:prSet presAssocID="{0946E382-646B-4D5A-8FBB-553379D9D8AB}" presName="Name17" presStyleLbl="parChTrans1D3" presStyleIdx="2" presStyleCnt="4"/>
      <dgm:spPr/>
      <dgm:t>
        <a:bodyPr/>
        <a:lstStyle/>
        <a:p>
          <a:endParaRPr lang="ru-RU"/>
        </a:p>
      </dgm:t>
    </dgm:pt>
    <dgm:pt modelId="{38D4BF8D-4319-414D-A691-E43260E985B2}" type="pres">
      <dgm:prSet presAssocID="{30D2F31F-1E0C-4488-A059-D1C0C6BE76F0}" presName="hierRoot3" presStyleCnt="0"/>
      <dgm:spPr/>
    </dgm:pt>
    <dgm:pt modelId="{D11BDA55-88D2-4BC1-A905-EE05ED22CE45}" type="pres">
      <dgm:prSet presAssocID="{30D2F31F-1E0C-4488-A059-D1C0C6BE76F0}" presName="composite3" presStyleCnt="0"/>
      <dgm:spPr/>
    </dgm:pt>
    <dgm:pt modelId="{B612A869-FD28-47A3-BA1D-3F052DB8DD63}" type="pres">
      <dgm:prSet presAssocID="{30D2F31F-1E0C-4488-A059-D1C0C6BE76F0}" presName="background3" presStyleLbl="node3" presStyleIdx="2" presStyleCnt="4"/>
      <dgm:spPr/>
    </dgm:pt>
    <dgm:pt modelId="{C3058D3C-DFC6-4105-A2E8-D7B295A1BE62}" type="pres">
      <dgm:prSet presAssocID="{30D2F31F-1E0C-4488-A059-D1C0C6BE76F0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3E6C12-DBB6-4287-A973-3F457B38ED6E}" type="pres">
      <dgm:prSet presAssocID="{30D2F31F-1E0C-4488-A059-D1C0C6BE76F0}" presName="hierChild4" presStyleCnt="0"/>
      <dgm:spPr/>
    </dgm:pt>
    <dgm:pt modelId="{253B83A7-0603-4CA3-A3AA-0F9B4A80E116}" type="pres">
      <dgm:prSet presAssocID="{A8CBA6B7-E70C-49B1-959A-1A2980D0D26C}" presName="Name10" presStyleLbl="parChTrans1D2" presStyleIdx="3" presStyleCnt="4"/>
      <dgm:spPr/>
      <dgm:t>
        <a:bodyPr/>
        <a:lstStyle/>
        <a:p>
          <a:endParaRPr lang="ru-RU"/>
        </a:p>
      </dgm:t>
    </dgm:pt>
    <dgm:pt modelId="{4D3F16D1-AA43-4B23-94A1-0BB042AA3B9D}" type="pres">
      <dgm:prSet presAssocID="{017A7DC4-A163-473A-8048-2628E6CE3E99}" presName="hierRoot2" presStyleCnt="0"/>
      <dgm:spPr/>
    </dgm:pt>
    <dgm:pt modelId="{1DCF4AFF-5A0D-4C36-BD55-A946DF4EE7C1}" type="pres">
      <dgm:prSet presAssocID="{017A7DC4-A163-473A-8048-2628E6CE3E99}" presName="composite2" presStyleCnt="0"/>
      <dgm:spPr/>
    </dgm:pt>
    <dgm:pt modelId="{51AB4BA4-43A7-43A6-A10B-77F6642E5272}" type="pres">
      <dgm:prSet presAssocID="{017A7DC4-A163-473A-8048-2628E6CE3E99}" presName="background2" presStyleLbl="node2" presStyleIdx="3" presStyleCnt="4"/>
      <dgm:spPr/>
    </dgm:pt>
    <dgm:pt modelId="{FFD39EA0-BEAD-497F-AFD1-6AACCD7ADD80}" type="pres">
      <dgm:prSet presAssocID="{017A7DC4-A163-473A-8048-2628E6CE3E99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43DFE2-A0D8-447D-9AE3-15566FE1AE0C}" type="pres">
      <dgm:prSet presAssocID="{017A7DC4-A163-473A-8048-2628E6CE3E99}" presName="hierChild3" presStyleCnt="0"/>
      <dgm:spPr/>
    </dgm:pt>
    <dgm:pt modelId="{DE5AD9C0-7C2F-4696-85E0-41B46AB44FBE}" type="pres">
      <dgm:prSet presAssocID="{0E897020-815E-4208-BA47-5F09DA682893}" presName="Name17" presStyleLbl="parChTrans1D3" presStyleIdx="3" presStyleCnt="4"/>
      <dgm:spPr/>
      <dgm:t>
        <a:bodyPr/>
        <a:lstStyle/>
        <a:p>
          <a:endParaRPr lang="ru-RU"/>
        </a:p>
      </dgm:t>
    </dgm:pt>
    <dgm:pt modelId="{F13F3E9F-8156-44CA-AA40-EE4393FBE359}" type="pres">
      <dgm:prSet presAssocID="{1BF0A9D8-73CF-43B2-A168-50E236636FB6}" presName="hierRoot3" presStyleCnt="0"/>
      <dgm:spPr/>
    </dgm:pt>
    <dgm:pt modelId="{1802499C-9CE8-45A3-AD0A-C5A0A2829243}" type="pres">
      <dgm:prSet presAssocID="{1BF0A9D8-73CF-43B2-A168-50E236636FB6}" presName="composite3" presStyleCnt="0"/>
      <dgm:spPr/>
    </dgm:pt>
    <dgm:pt modelId="{DFA7E3DC-E5BE-4151-8AD1-A25D68827496}" type="pres">
      <dgm:prSet presAssocID="{1BF0A9D8-73CF-43B2-A168-50E236636FB6}" presName="background3" presStyleLbl="node3" presStyleIdx="3" presStyleCnt="4"/>
      <dgm:spPr/>
    </dgm:pt>
    <dgm:pt modelId="{DE7FC561-7784-4A2B-86E3-BB72E018DBFE}" type="pres">
      <dgm:prSet presAssocID="{1BF0A9D8-73CF-43B2-A168-50E236636FB6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97624A-79D5-4A61-99C3-C3B7461B454B}" type="pres">
      <dgm:prSet presAssocID="{1BF0A9D8-73CF-43B2-A168-50E236636FB6}" presName="hierChild4" presStyleCnt="0"/>
      <dgm:spPr/>
    </dgm:pt>
  </dgm:ptLst>
  <dgm:cxnLst>
    <dgm:cxn modelId="{EAEC743C-4661-426D-93FF-ED9BD08FA153}" type="presOf" srcId="{6845CFEB-8EE2-471F-92B2-449E96F414B1}" destId="{FA7832B0-0F11-46BB-9C16-AFD945106EFA}" srcOrd="0" destOrd="0" presId="urn:microsoft.com/office/officeart/2005/8/layout/hierarchy1"/>
    <dgm:cxn modelId="{B8AE75C9-F3B0-4C28-8900-21A223942E21}" srcId="{F14574B8-8CC6-4567-AD8D-97B6EE6B3ED6}" destId="{CB8D4A06-AAC7-43D6-A416-177597AD52F6}" srcOrd="0" destOrd="0" parTransId="{6845CFEB-8EE2-471F-92B2-449E96F414B1}" sibTransId="{4F15A86C-EC0F-40C1-9A9D-6A21CA468276}"/>
    <dgm:cxn modelId="{895FD219-3D95-4338-A88E-97369430A1EB}" srcId="{F14574B8-8CC6-4567-AD8D-97B6EE6B3ED6}" destId="{19388E76-0799-41C2-B974-19DC963B94F7}" srcOrd="2" destOrd="0" parTransId="{DC936118-9AD6-42D1-BC89-FF6C18EDB39D}" sibTransId="{9BD9B2B7-0EDD-4794-AFAC-5127AF3E51DD}"/>
    <dgm:cxn modelId="{91F2FDB2-4481-45EA-86C1-5D3E343CBD29}" type="presOf" srcId="{A8B324D4-F081-4DD7-A67F-BC1CD7041DAE}" destId="{ABBFF180-E935-4F87-8D09-BF3E631C3802}" srcOrd="0" destOrd="0" presId="urn:microsoft.com/office/officeart/2005/8/layout/hierarchy1"/>
    <dgm:cxn modelId="{6622E274-80E7-4A57-A25C-8EB1DC42E78E}" type="presOf" srcId="{1BF0A9D8-73CF-43B2-A168-50E236636FB6}" destId="{DE7FC561-7784-4A2B-86E3-BB72E018DBFE}" srcOrd="0" destOrd="0" presId="urn:microsoft.com/office/officeart/2005/8/layout/hierarchy1"/>
    <dgm:cxn modelId="{C41BC804-417F-469C-B17D-8B3337780403}" srcId="{CB8D4A06-AAC7-43D6-A416-177597AD52F6}" destId="{297DF78E-C137-492A-AFDF-52C47ED98BDB}" srcOrd="0" destOrd="0" parTransId="{5F4F46C5-4857-41AE-8C87-F6171E3E1660}" sibTransId="{AA23A6F4-5D30-4795-B49F-C0B889BB3A77}"/>
    <dgm:cxn modelId="{A03BF6F7-F836-47F0-AE0B-F7B7318219EB}" type="presOf" srcId="{F14574B8-8CC6-4567-AD8D-97B6EE6B3ED6}" destId="{0AF42533-C643-4A48-B064-128A445D8237}" srcOrd="0" destOrd="0" presId="urn:microsoft.com/office/officeart/2005/8/layout/hierarchy1"/>
    <dgm:cxn modelId="{4AB159D1-90AF-4BB4-B460-1CBD8A36618A}" type="presOf" srcId="{A8CBA6B7-E70C-49B1-959A-1A2980D0D26C}" destId="{253B83A7-0603-4CA3-A3AA-0F9B4A80E116}" srcOrd="0" destOrd="0" presId="urn:microsoft.com/office/officeart/2005/8/layout/hierarchy1"/>
    <dgm:cxn modelId="{0CB1FC33-58D1-4581-9151-2ACE37AFB080}" type="presOf" srcId="{CB8D4A06-AAC7-43D6-A416-177597AD52F6}" destId="{DB8EFC60-6197-446E-AE3B-B9541B6C894B}" srcOrd="0" destOrd="0" presId="urn:microsoft.com/office/officeart/2005/8/layout/hierarchy1"/>
    <dgm:cxn modelId="{60A5A6A5-C644-4653-BCD1-C3261BD55A43}" type="presOf" srcId="{017A7DC4-A163-473A-8048-2628E6CE3E99}" destId="{FFD39EA0-BEAD-497F-AFD1-6AACCD7ADD80}" srcOrd="0" destOrd="0" presId="urn:microsoft.com/office/officeart/2005/8/layout/hierarchy1"/>
    <dgm:cxn modelId="{497C0074-C9E4-4AC2-A59C-3A637833D452}" type="presOf" srcId="{C8A5C8EE-22DC-4FED-94A9-D7A5BE89F5FB}" destId="{05D4839D-332D-489D-B578-897570F73005}" srcOrd="0" destOrd="0" presId="urn:microsoft.com/office/officeart/2005/8/layout/hierarchy1"/>
    <dgm:cxn modelId="{35B791B9-A298-4735-B348-0D590EA54001}" type="presOf" srcId="{297DF78E-C137-492A-AFDF-52C47ED98BDB}" destId="{E420D0E9-5FD5-4517-AD2A-7D5941EEE75E}" srcOrd="0" destOrd="0" presId="urn:microsoft.com/office/officeart/2005/8/layout/hierarchy1"/>
    <dgm:cxn modelId="{740A31AA-FD66-4564-82AC-0734EA829D0D}" srcId="{9790E2B0-BD26-4A8F-A45F-A5BD40638B8A}" destId="{F14574B8-8CC6-4567-AD8D-97B6EE6B3ED6}" srcOrd="0" destOrd="0" parTransId="{AF97F906-8F05-4515-AC13-2455FFCB8463}" sibTransId="{C29FA5E2-FFAD-4FEB-9F4B-F7AAEA47B630}"/>
    <dgm:cxn modelId="{61757DAC-BA11-4B77-90AF-B85BCBD3B343}" srcId="{19388E76-0799-41C2-B974-19DC963B94F7}" destId="{30D2F31F-1E0C-4488-A059-D1C0C6BE76F0}" srcOrd="0" destOrd="0" parTransId="{0946E382-646B-4D5A-8FBB-553379D9D8AB}" sibTransId="{2F31E258-2294-4BB4-A3B4-D3A4F71DF034}"/>
    <dgm:cxn modelId="{FE084B46-9EBF-424D-A232-2210729F11C5}" type="presOf" srcId="{9790E2B0-BD26-4A8F-A45F-A5BD40638B8A}" destId="{FE89F043-9E6C-4C39-9F73-74921FC22D97}" srcOrd="0" destOrd="0" presId="urn:microsoft.com/office/officeart/2005/8/layout/hierarchy1"/>
    <dgm:cxn modelId="{D6EB5CE5-2B39-4E3C-B255-6375237D1103}" srcId="{017A7DC4-A163-473A-8048-2628E6CE3E99}" destId="{1BF0A9D8-73CF-43B2-A168-50E236636FB6}" srcOrd="0" destOrd="0" parTransId="{0E897020-815E-4208-BA47-5F09DA682893}" sibTransId="{DB2AF7AC-4546-4EA7-9B55-0FFC4ED4C1EA}"/>
    <dgm:cxn modelId="{70700FE8-D48A-4D5C-9BF5-A92263A6C436}" srcId="{A8B324D4-F081-4DD7-A67F-BC1CD7041DAE}" destId="{C8A5C8EE-22DC-4FED-94A9-D7A5BE89F5FB}" srcOrd="0" destOrd="0" parTransId="{4F835CE4-A36A-436F-94A7-6DEFCF8ACC81}" sibTransId="{FFB2E2F5-95B3-4C06-818A-98ABDFDDD2EC}"/>
    <dgm:cxn modelId="{A1AACD1D-EA55-41FF-9A45-3103264F5F1D}" type="presOf" srcId="{FF58A880-FBC1-4F44-ACD2-5F2ED8C74B6E}" destId="{B1563CC9-C861-42D1-A526-A879636CE161}" srcOrd="0" destOrd="0" presId="urn:microsoft.com/office/officeart/2005/8/layout/hierarchy1"/>
    <dgm:cxn modelId="{F36EF1AA-A254-4814-851E-FD0AABA50E94}" type="presOf" srcId="{DC936118-9AD6-42D1-BC89-FF6C18EDB39D}" destId="{E219B2FE-17C2-45AE-9153-7CC53AED950B}" srcOrd="0" destOrd="0" presId="urn:microsoft.com/office/officeart/2005/8/layout/hierarchy1"/>
    <dgm:cxn modelId="{E3297CBC-9886-4C96-A779-36DB007174FF}" type="presOf" srcId="{5F4F46C5-4857-41AE-8C87-F6171E3E1660}" destId="{EAB8475E-C44A-49A3-89FD-7EAB27212BC4}" srcOrd="0" destOrd="0" presId="urn:microsoft.com/office/officeart/2005/8/layout/hierarchy1"/>
    <dgm:cxn modelId="{B08FAA77-A965-47F0-91E3-60126D96000A}" srcId="{F14574B8-8CC6-4567-AD8D-97B6EE6B3ED6}" destId="{A8B324D4-F081-4DD7-A67F-BC1CD7041DAE}" srcOrd="1" destOrd="0" parTransId="{FF58A880-FBC1-4F44-ACD2-5F2ED8C74B6E}" sibTransId="{D3930E05-E0E8-4BE6-9A49-9D3C9366C8EE}"/>
    <dgm:cxn modelId="{CAE4E20E-8628-47C6-9396-84E147F3E457}" type="presOf" srcId="{0946E382-646B-4D5A-8FBB-553379D9D8AB}" destId="{3254018C-4E01-42A6-8C8F-DDC5A24B311C}" srcOrd="0" destOrd="0" presId="urn:microsoft.com/office/officeart/2005/8/layout/hierarchy1"/>
    <dgm:cxn modelId="{DA897BEC-2BE1-42E7-B723-F68AF3914FEC}" type="presOf" srcId="{19388E76-0799-41C2-B974-19DC963B94F7}" destId="{A8E4CF83-560E-4823-BE37-5DAB5F783D13}" srcOrd="0" destOrd="0" presId="urn:microsoft.com/office/officeart/2005/8/layout/hierarchy1"/>
    <dgm:cxn modelId="{23B1EFA2-2752-4879-AB60-A1A5BECD5A7A}" type="presOf" srcId="{30D2F31F-1E0C-4488-A059-D1C0C6BE76F0}" destId="{C3058D3C-DFC6-4105-A2E8-D7B295A1BE62}" srcOrd="0" destOrd="0" presId="urn:microsoft.com/office/officeart/2005/8/layout/hierarchy1"/>
    <dgm:cxn modelId="{C5C53732-59A5-477A-99FF-35D762B2FAFE}" type="presOf" srcId="{4F835CE4-A36A-436F-94A7-6DEFCF8ACC81}" destId="{DE84AFA7-C71C-4D95-AD03-AA6D34448A5C}" srcOrd="0" destOrd="0" presId="urn:microsoft.com/office/officeart/2005/8/layout/hierarchy1"/>
    <dgm:cxn modelId="{ACA6F80D-71D4-441A-88F7-17EAE0485622}" srcId="{F14574B8-8CC6-4567-AD8D-97B6EE6B3ED6}" destId="{017A7DC4-A163-473A-8048-2628E6CE3E99}" srcOrd="3" destOrd="0" parTransId="{A8CBA6B7-E70C-49B1-959A-1A2980D0D26C}" sibTransId="{81287221-9175-4543-B050-666651331FEE}"/>
    <dgm:cxn modelId="{D3786A83-FC7A-42A6-880B-72B543AE4F62}" type="presOf" srcId="{0E897020-815E-4208-BA47-5F09DA682893}" destId="{DE5AD9C0-7C2F-4696-85E0-41B46AB44FBE}" srcOrd="0" destOrd="0" presId="urn:microsoft.com/office/officeart/2005/8/layout/hierarchy1"/>
    <dgm:cxn modelId="{7057A714-B557-414C-B7E0-93221C54DE91}" type="presParOf" srcId="{FE89F043-9E6C-4C39-9F73-74921FC22D97}" destId="{4446C95E-0E44-48F8-9432-01381AF0C93F}" srcOrd="0" destOrd="0" presId="urn:microsoft.com/office/officeart/2005/8/layout/hierarchy1"/>
    <dgm:cxn modelId="{88D15D44-3794-490F-A13B-D1D8D3BCD7E5}" type="presParOf" srcId="{4446C95E-0E44-48F8-9432-01381AF0C93F}" destId="{E0A9D266-90FF-4E17-B7C9-015391EDF07D}" srcOrd="0" destOrd="0" presId="urn:microsoft.com/office/officeart/2005/8/layout/hierarchy1"/>
    <dgm:cxn modelId="{A039D45E-B6DF-4D7A-9913-1D3330DA0FF8}" type="presParOf" srcId="{E0A9D266-90FF-4E17-B7C9-015391EDF07D}" destId="{B80F4673-2BD3-4305-91B7-9DD1852CE4A1}" srcOrd="0" destOrd="0" presId="urn:microsoft.com/office/officeart/2005/8/layout/hierarchy1"/>
    <dgm:cxn modelId="{BD0F957A-90F0-4CE0-B782-11367941587B}" type="presParOf" srcId="{E0A9D266-90FF-4E17-B7C9-015391EDF07D}" destId="{0AF42533-C643-4A48-B064-128A445D8237}" srcOrd="1" destOrd="0" presId="urn:microsoft.com/office/officeart/2005/8/layout/hierarchy1"/>
    <dgm:cxn modelId="{4756ACFB-36C4-4D43-9AA9-3B86539D8BAB}" type="presParOf" srcId="{4446C95E-0E44-48F8-9432-01381AF0C93F}" destId="{94B6E4A1-A91C-477B-9407-E0C1AC5360C5}" srcOrd="1" destOrd="0" presId="urn:microsoft.com/office/officeart/2005/8/layout/hierarchy1"/>
    <dgm:cxn modelId="{28172131-17D1-42CA-BC3C-CC0331DE49A7}" type="presParOf" srcId="{94B6E4A1-A91C-477B-9407-E0C1AC5360C5}" destId="{FA7832B0-0F11-46BB-9C16-AFD945106EFA}" srcOrd="0" destOrd="0" presId="urn:microsoft.com/office/officeart/2005/8/layout/hierarchy1"/>
    <dgm:cxn modelId="{92458009-CF50-41A5-84C9-B046537B9413}" type="presParOf" srcId="{94B6E4A1-A91C-477B-9407-E0C1AC5360C5}" destId="{297E0480-34C0-494D-BF05-F0BF397FA574}" srcOrd="1" destOrd="0" presId="urn:microsoft.com/office/officeart/2005/8/layout/hierarchy1"/>
    <dgm:cxn modelId="{2124BF36-7033-4707-86D7-540176E3B858}" type="presParOf" srcId="{297E0480-34C0-494D-BF05-F0BF397FA574}" destId="{7862AB22-0A78-408C-A324-CF9B2D78CD21}" srcOrd="0" destOrd="0" presId="urn:microsoft.com/office/officeart/2005/8/layout/hierarchy1"/>
    <dgm:cxn modelId="{CD8108E0-53EB-4417-902D-8803A272A89D}" type="presParOf" srcId="{7862AB22-0A78-408C-A324-CF9B2D78CD21}" destId="{9EA083F6-4A8D-429E-9F9D-E7C255B94A16}" srcOrd="0" destOrd="0" presId="urn:microsoft.com/office/officeart/2005/8/layout/hierarchy1"/>
    <dgm:cxn modelId="{7EF2E1EB-E879-4093-98AC-34AFE81030EB}" type="presParOf" srcId="{7862AB22-0A78-408C-A324-CF9B2D78CD21}" destId="{DB8EFC60-6197-446E-AE3B-B9541B6C894B}" srcOrd="1" destOrd="0" presId="urn:microsoft.com/office/officeart/2005/8/layout/hierarchy1"/>
    <dgm:cxn modelId="{E34121A3-6D75-420F-A2D4-656EDFF64107}" type="presParOf" srcId="{297E0480-34C0-494D-BF05-F0BF397FA574}" destId="{C5ABA93E-36C8-4FB2-ABF4-1A2EA0E119D1}" srcOrd="1" destOrd="0" presId="urn:microsoft.com/office/officeart/2005/8/layout/hierarchy1"/>
    <dgm:cxn modelId="{5F8A994C-66FD-4930-B4C6-209A48A400E0}" type="presParOf" srcId="{C5ABA93E-36C8-4FB2-ABF4-1A2EA0E119D1}" destId="{EAB8475E-C44A-49A3-89FD-7EAB27212BC4}" srcOrd="0" destOrd="0" presId="urn:microsoft.com/office/officeart/2005/8/layout/hierarchy1"/>
    <dgm:cxn modelId="{0E5770E0-0BF3-423C-8434-B182144AF48F}" type="presParOf" srcId="{C5ABA93E-36C8-4FB2-ABF4-1A2EA0E119D1}" destId="{E3620C51-DA0F-4397-AC35-441D3153908D}" srcOrd="1" destOrd="0" presId="urn:microsoft.com/office/officeart/2005/8/layout/hierarchy1"/>
    <dgm:cxn modelId="{045ECCB0-C306-4154-A025-0E3D348B6D61}" type="presParOf" srcId="{E3620C51-DA0F-4397-AC35-441D3153908D}" destId="{E72D0A49-F164-4713-AD65-C97EB4CC546F}" srcOrd="0" destOrd="0" presId="urn:microsoft.com/office/officeart/2005/8/layout/hierarchy1"/>
    <dgm:cxn modelId="{C134911F-3C10-4C40-AD60-E5C275296FA8}" type="presParOf" srcId="{E72D0A49-F164-4713-AD65-C97EB4CC546F}" destId="{15DFFD96-B116-4BA7-80A6-64A86AECBE97}" srcOrd="0" destOrd="0" presId="urn:microsoft.com/office/officeart/2005/8/layout/hierarchy1"/>
    <dgm:cxn modelId="{48FED319-69ED-45E7-A6BF-AC8AD9FA84E4}" type="presParOf" srcId="{E72D0A49-F164-4713-AD65-C97EB4CC546F}" destId="{E420D0E9-5FD5-4517-AD2A-7D5941EEE75E}" srcOrd="1" destOrd="0" presId="urn:microsoft.com/office/officeart/2005/8/layout/hierarchy1"/>
    <dgm:cxn modelId="{15BC5E27-5936-46F0-AA17-C0A19E7E0CA9}" type="presParOf" srcId="{E3620C51-DA0F-4397-AC35-441D3153908D}" destId="{DA4DF62A-3D49-4158-8BE4-60505C3C90D3}" srcOrd="1" destOrd="0" presId="urn:microsoft.com/office/officeart/2005/8/layout/hierarchy1"/>
    <dgm:cxn modelId="{6CD76487-F93F-40A8-AF7B-0AEAF2740A94}" type="presParOf" srcId="{94B6E4A1-A91C-477B-9407-E0C1AC5360C5}" destId="{B1563CC9-C861-42D1-A526-A879636CE161}" srcOrd="2" destOrd="0" presId="urn:microsoft.com/office/officeart/2005/8/layout/hierarchy1"/>
    <dgm:cxn modelId="{D6B23022-12B5-4A9B-B43B-B6CD2DD47C1A}" type="presParOf" srcId="{94B6E4A1-A91C-477B-9407-E0C1AC5360C5}" destId="{D633D69B-EDE6-4F47-A8FC-7B6E00E51E58}" srcOrd="3" destOrd="0" presId="urn:microsoft.com/office/officeart/2005/8/layout/hierarchy1"/>
    <dgm:cxn modelId="{1D0551D3-406C-4ED4-9519-1302417C6365}" type="presParOf" srcId="{D633D69B-EDE6-4F47-A8FC-7B6E00E51E58}" destId="{8068B7B4-E3A8-44BA-8E7C-B8B4964FF8E1}" srcOrd="0" destOrd="0" presId="urn:microsoft.com/office/officeart/2005/8/layout/hierarchy1"/>
    <dgm:cxn modelId="{E9661600-895C-4530-A8DE-D38F78395124}" type="presParOf" srcId="{8068B7B4-E3A8-44BA-8E7C-B8B4964FF8E1}" destId="{D3B9235F-878D-4F8F-B3CC-ED6FA6DDBBEB}" srcOrd="0" destOrd="0" presId="urn:microsoft.com/office/officeart/2005/8/layout/hierarchy1"/>
    <dgm:cxn modelId="{2F724EB2-ED04-4DBA-B8D6-55E9CBA19E40}" type="presParOf" srcId="{8068B7B4-E3A8-44BA-8E7C-B8B4964FF8E1}" destId="{ABBFF180-E935-4F87-8D09-BF3E631C3802}" srcOrd="1" destOrd="0" presId="urn:microsoft.com/office/officeart/2005/8/layout/hierarchy1"/>
    <dgm:cxn modelId="{AF05A57F-E6F3-4239-A7CD-4532285B0996}" type="presParOf" srcId="{D633D69B-EDE6-4F47-A8FC-7B6E00E51E58}" destId="{0A47BF91-4CAA-4B2E-BF49-B2FDCBA9D21E}" srcOrd="1" destOrd="0" presId="urn:microsoft.com/office/officeart/2005/8/layout/hierarchy1"/>
    <dgm:cxn modelId="{A345D35B-95FF-46FC-A2E2-A57362D3FBF0}" type="presParOf" srcId="{0A47BF91-4CAA-4B2E-BF49-B2FDCBA9D21E}" destId="{DE84AFA7-C71C-4D95-AD03-AA6D34448A5C}" srcOrd="0" destOrd="0" presId="urn:microsoft.com/office/officeart/2005/8/layout/hierarchy1"/>
    <dgm:cxn modelId="{2209C65F-2A39-44BA-90B2-027BDF210E7C}" type="presParOf" srcId="{0A47BF91-4CAA-4B2E-BF49-B2FDCBA9D21E}" destId="{FE1AB65B-4A86-4349-B026-29FEE4256761}" srcOrd="1" destOrd="0" presId="urn:microsoft.com/office/officeart/2005/8/layout/hierarchy1"/>
    <dgm:cxn modelId="{F5BEF62C-50CA-48A3-8BB0-811147B39837}" type="presParOf" srcId="{FE1AB65B-4A86-4349-B026-29FEE4256761}" destId="{72A0DFCC-0C48-41A6-AF8B-614F274CBF43}" srcOrd="0" destOrd="0" presId="urn:microsoft.com/office/officeart/2005/8/layout/hierarchy1"/>
    <dgm:cxn modelId="{63910AB1-EA90-4DFF-81CB-A0771D6F902C}" type="presParOf" srcId="{72A0DFCC-0C48-41A6-AF8B-614F274CBF43}" destId="{D596F998-4C20-4E5F-B3F1-DB77B9584D1B}" srcOrd="0" destOrd="0" presId="urn:microsoft.com/office/officeart/2005/8/layout/hierarchy1"/>
    <dgm:cxn modelId="{E93C7798-21FA-4AE5-8683-3F1D066CABF4}" type="presParOf" srcId="{72A0DFCC-0C48-41A6-AF8B-614F274CBF43}" destId="{05D4839D-332D-489D-B578-897570F73005}" srcOrd="1" destOrd="0" presId="urn:microsoft.com/office/officeart/2005/8/layout/hierarchy1"/>
    <dgm:cxn modelId="{C9A40D88-804B-4DB4-B1CB-33E3DEB2B1EB}" type="presParOf" srcId="{FE1AB65B-4A86-4349-B026-29FEE4256761}" destId="{E695C2C8-9F54-434B-B167-B9475275B1D1}" srcOrd="1" destOrd="0" presId="urn:microsoft.com/office/officeart/2005/8/layout/hierarchy1"/>
    <dgm:cxn modelId="{C478B62A-C635-4424-9A7D-1F43FD8F31F3}" type="presParOf" srcId="{94B6E4A1-A91C-477B-9407-E0C1AC5360C5}" destId="{E219B2FE-17C2-45AE-9153-7CC53AED950B}" srcOrd="4" destOrd="0" presId="urn:microsoft.com/office/officeart/2005/8/layout/hierarchy1"/>
    <dgm:cxn modelId="{2EE994E5-0D98-488D-83C3-5687CDB0AC88}" type="presParOf" srcId="{94B6E4A1-A91C-477B-9407-E0C1AC5360C5}" destId="{CC57010F-1AFD-4392-AD80-CAE9DF2AEB2D}" srcOrd="5" destOrd="0" presId="urn:microsoft.com/office/officeart/2005/8/layout/hierarchy1"/>
    <dgm:cxn modelId="{99D66387-0E4F-47C8-9D46-B93119941CBC}" type="presParOf" srcId="{CC57010F-1AFD-4392-AD80-CAE9DF2AEB2D}" destId="{96A1A645-53BB-485C-A70E-CD04583A3D45}" srcOrd="0" destOrd="0" presId="urn:microsoft.com/office/officeart/2005/8/layout/hierarchy1"/>
    <dgm:cxn modelId="{DF1AE712-4A9B-4B2E-86DC-B54D22025757}" type="presParOf" srcId="{96A1A645-53BB-485C-A70E-CD04583A3D45}" destId="{2EBC0A09-E63A-474A-9876-9DC142766F34}" srcOrd="0" destOrd="0" presId="urn:microsoft.com/office/officeart/2005/8/layout/hierarchy1"/>
    <dgm:cxn modelId="{AE5CBC3C-2D26-44C6-808E-3E0C7CCA8B9D}" type="presParOf" srcId="{96A1A645-53BB-485C-A70E-CD04583A3D45}" destId="{A8E4CF83-560E-4823-BE37-5DAB5F783D13}" srcOrd="1" destOrd="0" presId="urn:microsoft.com/office/officeart/2005/8/layout/hierarchy1"/>
    <dgm:cxn modelId="{D49A5F18-9C6A-401D-8E20-760B5263764C}" type="presParOf" srcId="{CC57010F-1AFD-4392-AD80-CAE9DF2AEB2D}" destId="{AEF2698D-E467-497A-BD8A-71EB0611D98A}" srcOrd="1" destOrd="0" presId="urn:microsoft.com/office/officeart/2005/8/layout/hierarchy1"/>
    <dgm:cxn modelId="{7D4DDDD6-0C46-44F3-938D-43B1EA48CB44}" type="presParOf" srcId="{AEF2698D-E467-497A-BD8A-71EB0611D98A}" destId="{3254018C-4E01-42A6-8C8F-DDC5A24B311C}" srcOrd="0" destOrd="0" presId="urn:microsoft.com/office/officeart/2005/8/layout/hierarchy1"/>
    <dgm:cxn modelId="{C884B912-3E45-4BF2-88A8-2F702278915C}" type="presParOf" srcId="{AEF2698D-E467-497A-BD8A-71EB0611D98A}" destId="{38D4BF8D-4319-414D-A691-E43260E985B2}" srcOrd="1" destOrd="0" presId="urn:microsoft.com/office/officeart/2005/8/layout/hierarchy1"/>
    <dgm:cxn modelId="{683C1676-1408-479F-BFFF-C6EA7CDB7999}" type="presParOf" srcId="{38D4BF8D-4319-414D-A691-E43260E985B2}" destId="{D11BDA55-88D2-4BC1-A905-EE05ED22CE45}" srcOrd="0" destOrd="0" presId="urn:microsoft.com/office/officeart/2005/8/layout/hierarchy1"/>
    <dgm:cxn modelId="{4F3DC60A-9D01-4DE4-8E77-76C9472C409C}" type="presParOf" srcId="{D11BDA55-88D2-4BC1-A905-EE05ED22CE45}" destId="{B612A869-FD28-47A3-BA1D-3F052DB8DD63}" srcOrd="0" destOrd="0" presId="urn:microsoft.com/office/officeart/2005/8/layout/hierarchy1"/>
    <dgm:cxn modelId="{766CBEAD-7ACB-4560-A495-05EC944E79D0}" type="presParOf" srcId="{D11BDA55-88D2-4BC1-A905-EE05ED22CE45}" destId="{C3058D3C-DFC6-4105-A2E8-D7B295A1BE62}" srcOrd="1" destOrd="0" presId="urn:microsoft.com/office/officeart/2005/8/layout/hierarchy1"/>
    <dgm:cxn modelId="{BEFB3625-970D-411F-8651-ED88D05ABC07}" type="presParOf" srcId="{38D4BF8D-4319-414D-A691-E43260E985B2}" destId="{2A3E6C12-DBB6-4287-A973-3F457B38ED6E}" srcOrd="1" destOrd="0" presId="urn:microsoft.com/office/officeart/2005/8/layout/hierarchy1"/>
    <dgm:cxn modelId="{FBACACFE-A5D9-48E9-BB2A-40A278D25260}" type="presParOf" srcId="{94B6E4A1-A91C-477B-9407-E0C1AC5360C5}" destId="{253B83A7-0603-4CA3-A3AA-0F9B4A80E116}" srcOrd="6" destOrd="0" presId="urn:microsoft.com/office/officeart/2005/8/layout/hierarchy1"/>
    <dgm:cxn modelId="{B186A899-6D5D-4F64-85DD-F1E44E8C681A}" type="presParOf" srcId="{94B6E4A1-A91C-477B-9407-E0C1AC5360C5}" destId="{4D3F16D1-AA43-4B23-94A1-0BB042AA3B9D}" srcOrd="7" destOrd="0" presId="urn:microsoft.com/office/officeart/2005/8/layout/hierarchy1"/>
    <dgm:cxn modelId="{FCB47870-9965-47D7-93A4-0ACEE0D0B5AA}" type="presParOf" srcId="{4D3F16D1-AA43-4B23-94A1-0BB042AA3B9D}" destId="{1DCF4AFF-5A0D-4C36-BD55-A946DF4EE7C1}" srcOrd="0" destOrd="0" presId="urn:microsoft.com/office/officeart/2005/8/layout/hierarchy1"/>
    <dgm:cxn modelId="{80ACCF5B-4783-4DCE-9E09-248DA28646DA}" type="presParOf" srcId="{1DCF4AFF-5A0D-4C36-BD55-A946DF4EE7C1}" destId="{51AB4BA4-43A7-43A6-A10B-77F6642E5272}" srcOrd="0" destOrd="0" presId="urn:microsoft.com/office/officeart/2005/8/layout/hierarchy1"/>
    <dgm:cxn modelId="{0FC8E1AE-F139-45CC-A644-637F244FC1B8}" type="presParOf" srcId="{1DCF4AFF-5A0D-4C36-BD55-A946DF4EE7C1}" destId="{FFD39EA0-BEAD-497F-AFD1-6AACCD7ADD80}" srcOrd="1" destOrd="0" presId="urn:microsoft.com/office/officeart/2005/8/layout/hierarchy1"/>
    <dgm:cxn modelId="{CAA46259-E2A1-4CFB-9A60-A40BD466D71A}" type="presParOf" srcId="{4D3F16D1-AA43-4B23-94A1-0BB042AA3B9D}" destId="{2843DFE2-A0D8-447D-9AE3-15566FE1AE0C}" srcOrd="1" destOrd="0" presId="urn:microsoft.com/office/officeart/2005/8/layout/hierarchy1"/>
    <dgm:cxn modelId="{0CE310E4-FEDA-44AA-AAC3-B574FA186C4F}" type="presParOf" srcId="{2843DFE2-A0D8-447D-9AE3-15566FE1AE0C}" destId="{DE5AD9C0-7C2F-4696-85E0-41B46AB44FBE}" srcOrd="0" destOrd="0" presId="urn:microsoft.com/office/officeart/2005/8/layout/hierarchy1"/>
    <dgm:cxn modelId="{0328B5CB-CC19-4C68-B920-B26A124C4F34}" type="presParOf" srcId="{2843DFE2-A0D8-447D-9AE3-15566FE1AE0C}" destId="{F13F3E9F-8156-44CA-AA40-EE4393FBE359}" srcOrd="1" destOrd="0" presId="urn:microsoft.com/office/officeart/2005/8/layout/hierarchy1"/>
    <dgm:cxn modelId="{68AD7140-B0D6-4627-813A-0B610E4B4EB2}" type="presParOf" srcId="{F13F3E9F-8156-44CA-AA40-EE4393FBE359}" destId="{1802499C-9CE8-45A3-AD0A-C5A0A2829243}" srcOrd="0" destOrd="0" presId="urn:microsoft.com/office/officeart/2005/8/layout/hierarchy1"/>
    <dgm:cxn modelId="{F8D2A1AF-BEE7-40A5-AAB4-6A24FA72498A}" type="presParOf" srcId="{1802499C-9CE8-45A3-AD0A-C5A0A2829243}" destId="{DFA7E3DC-E5BE-4151-8AD1-A25D68827496}" srcOrd="0" destOrd="0" presId="urn:microsoft.com/office/officeart/2005/8/layout/hierarchy1"/>
    <dgm:cxn modelId="{D595A493-CB77-436A-BB29-0D222E56E57C}" type="presParOf" srcId="{1802499C-9CE8-45A3-AD0A-C5A0A2829243}" destId="{DE7FC561-7784-4A2B-86E3-BB72E018DBFE}" srcOrd="1" destOrd="0" presId="urn:microsoft.com/office/officeart/2005/8/layout/hierarchy1"/>
    <dgm:cxn modelId="{17AB311A-5B8D-44C6-A870-DBDBD7DA687D}" type="presParOf" srcId="{F13F3E9F-8156-44CA-AA40-EE4393FBE359}" destId="{4697624A-79D5-4A61-99C3-C3B7461B454B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1AEFE7-ECCA-402C-8120-86D47FA82037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6652925-0578-49A2-A9A9-AA5D7EFFF2A3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Особенности урока на разных ступенях образования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2A5D74C0-FFA4-4ED5-87E6-0A99E5E32FD9}" type="parTrans" cxnId="{A13435AC-A2B5-4BF8-81D1-DCBF2C1C25AA}">
      <dgm:prSet/>
      <dgm:spPr/>
      <dgm:t>
        <a:bodyPr/>
        <a:lstStyle/>
        <a:p>
          <a:endParaRPr lang="ru-RU"/>
        </a:p>
      </dgm:t>
    </dgm:pt>
    <dgm:pt modelId="{7D8C3F65-2831-4D33-B1A1-2CCCA005A74A}" type="sibTrans" cxnId="{A13435AC-A2B5-4BF8-81D1-DCBF2C1C25AA}">
      <dgm:prSet/>
      <dgm:spPr/>
      <dgm:t>
        <a:bodyPr/>
        <a:lstStyle/>
        <a:p>
          <a:endParaRPr lang="ru-RU"/>
        </a:p>
      </dgm:t>
    </dgm:pt>
    <dgm:pt modelId="{EBD0876B-3160-48EA-B844-1507ABEA3B02}">
      <dgm:prSet phldrT="[Текст]" custT="1"/>
      <dgm:spPr/>
      <dgm:t>
        <a:bodyPr/>
        <a:lstStyle/>
        <a:p>
          <a:pPr algn="ctr"/>
          <a:r>
            <a:rPr lang="ru-RU" sz="1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НОО</a:t>
          </a:r>
        </a:p>
        <a:p>
          <a:pPr algn="ctr"/>
          <a:r>
            <a:rPr lang="ru-RU" sz="1600" b="0" dirty="0" smtClean="0">
              <a:latin typeface="+mn-lt"/>
            </a:rPr>
            <a:t>З</a:t>
          </a:r>
          <a:r>
            <a:rPr lang="ru-RU" sz="1600" dirty="0" smtClean="0">
              <a:latin typeface="+mn-lt"/>
            </a:rPr>
            <a:t>акладываются основы владения иностранным языком: формируются фонетические навыки, усваиваются основной лексический, грамматический и речевой материал, формируются навыки техники чтения, графики и орфографии, развиваются элементарные умения </a:t>
          </a:r>
          <a:r>
            <a:rPr lang="ru-RU" sz="1600" dirty="0" err="1" smtClean="0">
              <a:latin typeface="+mn-lt"/>
            </a:rPr>
            <a:t>аудирования</a:t>
          </a:r>
          <a:r>
            <a:rPr lang="ru-RU" sz="1600" dirty="0" smtClean="0">
              <a:latin typeface="+mn-lt"/>
            </a:rPr>
            <a:t>, говорения, чтения. </a:t>
          </a:r>
        </a:p>
      </dgm:t>
    </dgm:pt>
    <dgm:pt modelId="{33384E4E-FAB8-46CF-864C-109838E24772}" type="parTrans" cxnId="{8FB9FF13-5E69-496C-A814-C13946656E3C}">
      <dgm:prSet/>
      <dgm:spPr/>
      <dgm:t>
        <a:bodyPr/>
        <a:lstStyle/>
        <a:p>
          <a:endParaRPr lang="ru-RU"/>
        </a:p>
      </dgm:t>
    </dgm:pt>
    <dgm:pt modelId="{9C7BE4A2-0614-4A88-A1CA-6D209229F202}" type="sibTrans" cxnId="{8FB9FF13-5E69-496C-A814-C13946656E3C}">
      <dgm:prSet/>
      <dgm:spPr/>
      <dgm:t>
        <a:bodyPr/>
        <a:lstStyle/>
        <a:p>
          <a:endParaRPr lang="ru-RU"/>
        </a:p>
      </dgm:t>
    </dgm:pt>
    <dgm:pt modelId="{0AD0D025-D36B-4AF6-88C4-4CB1E8660ADD}">
      <dgm:prSet phldrT="[Текст]" custT="1"/>
      <dgm:spPr/>
      <dgm:t>
        <a:bodyPr/>
        <a:lstStyle/>
        <a:p>
          <a:r>
            <a:rPr lang="ru-RU" sz="1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ООО</a:t>
          </a:r>
        </a:p>
        <a:p>
          <a:r>
            <a:rPr lang="ru-RU" sz="1600" dirty="0" smtClean="0">
              <a:latin typeface="+mn-lt"/>
            </a:rPr>
            <a:t>Уравновешиваются цели обучения устному общению и чтению про себя, возрастает осознанность изучения иностранного языка, увеличивается роль самостоятельной работы, усложняется содержание текстов для чтения и </a:t>
          </a:r>
          <a:r>
            <a:rPr lang="ru-RU" sz="1600" dirty="0" err="1" smtClean="0">
              <a:latin typeface="+mn-lt"/>
            </a:rPr>
            <a:t>аудирования</a:t>
          </a:r>
          <a:r>
            <a:rPr lang="ru-RU" sz="1600" dirty="0" smtClean="0">
              <a:latin typeface="+mn-lt"/>
            </a:rPr>
            <a:t> и речи учащихся, начинается систематизация грамматических явлений. </a:t>
          </a:r>
        </a:p>
        <a:p>
          <a:endParaRPr lang="ru-RU" sz="600" dirty="0"/>
        </a:p>
      </dgm:t>
    </dgm:pt>
    <dgm:pt modelId="{B3A949B3-2ACD-4046-836C-58AC3BAB67CE}" type="parTrans" cxnId="{417358A0-CBFA-4131-B3A3-1A25298610DF}">
      <dgm:prSet/>
      <dgm:spPr/>
      <dgm:t>
        <a:bodyPr/>
        <a:lstStyle/>
        <a:p>
          <a:endParaRPr lang="ru-RU"/>
        </a:p>
      </dgm:t>
    </dgm:pt>
    <dgm:pt modelId="{E1B0B36C-5F04-4317-8102-127F62B411FE}" type="sibTrans" cxnId="{417358A0-CBFA-4131-B3A3-1A25298610DF}">
      <dgm:prSet/>
      <dgm:spPr/>
      <dgm:t>
        <a:bodyPr/>
        <a:lstStyle/>
        <a:p>
          <a:endParaRPr lang="ru-RU"/>
        </a:p>
      </dgm:t>
    </dgm:pt>
    <dgm:pt modelId="{8B04D56F-887E-42C5-8BB8-4A1BBF80F8F2}">
      <dgm:prSet custT="1"/>
      <dgm:spPr/>
      <dgm:t>
        <a:bodyPr/>
        <a:lstStyle/>
        <a:p>
          <a:r>
            <a:rPr lang="ru-RU" sz="1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СОО</a:t>
          </a:r>
        </a:p>
        <a:p>
          <a:r>
            <a:rPr lang="ru-RU" sz="1600" dirty="0" smtClean="0"/>
            <a:t>Реализуется обучение зрелому чтению аутентичных текстов разной типологии, совершенствуются умения </a:t>
          </a:r>
          <a:r>
            <a:rPr lang="ru-RU" sz="1600" dirty="0" err="1" smtClean="0"/>
            <a:t>аудирования</a:t>
          </a:r>
          <a:r>
            <a:rPr lang="ru-RU" sz="1600" dirty="0" smtClean="0"/>
            <a:t>, расширяется активный и рецептивный словарь, обеспечивается регулярное повторение ранее изученного материала, обобщается и систематизируется грамматический материал, содержание речи учащихся становится более аргументированным, проблемным, большое место занимает самостоятельная работа.</a:t>
          </a:r>
        </a:p>
      </dgm:t>
    </dgm:pt>
    <dgm:pt modelId="{6BFD0299-BB97-4276-9439-962255CD14D4}" type="parTrans" cxnId="{DDA48C29-1855-4334-B8C9-B2CD77BBEE11}">
      <dgm:prSet/>
      <dgm:spPr/>
      <dgm:t>
        <a:bodyPr/>
        <a:lstStyle/>
        <a:p>
          <a:endParaRPr lang="ru-RU"/>
        </a:p>
      </dgm:t>
    </dgm:pt>
    <dgm:pt modelId="{B5179302-32AE-46D2-B6D2-4EE6A2EFA351}" type="sibTrans" cxnId="{DDA48C29-1855-4334-B8C9-B2CD77BBEE11}">
      <dgm:prSet/>
      <dgm:spPr/>
      <dgm:t>
        <a:bodyPr/>
        <a:lstStyle/>
        <a:p>
          <a:endParaRPr lang="ru-RU"/>
        </a:p>
      </dgm:t>
    </dgm:pt>
    <dgm:pt modelId="{9024547B-3C6A-4467-96F6-22C24D598010}" type="pres">
      <dgm:prSet presAssocID="{B01AEFE7-ECCA-402C-8120-86D47FA8203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7E251B-10F2-4A21-B4F7-CDF8AD281DBD}" type="pres">
      <dgm:prSet presAssocID="{66652925-0578-49A2-A9A9-AA5D7EFFF2A3}" presName="root1" presStyleCnt="0"/>
      <dgm:spPr/>
      <dgm:t>
        <a:bodyPr/>
        <a:lstStyle/>
        <a:p>
          <a:endParaRPr lang="ru-RU"/>
        </a:p>
      </dgm:t>
    </dgm:pt>
    <dgm:pt modelId="{0815C78A-41FF-45F6-A9EA-79527E2F044C}" type="pres">
      <dgm:prSet presAssocID="{66652925-0578-49A2-A9A9-AA5D7EFFF2A3}" presName="LevelOneTextNode" presStyleLbl="node0" presStyleIdx="0" presStyleCnt="1" custScaleX="110843" custScaleY="2538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E66098-44E4-4B20-8C07-DC3413AED1D5}" type="pres">
      <dgm:prSet presAssocID="{66652925-0578-49A2-A9A9-AA5D7EFFF2A3}" presName="level2hierChild" presStyleCnt="0"/>
      <dgm:spPr/>
      <dgm:t>
        <a:bodyPr/>
        <a:lstStyle/>
        <a:p>
          <a:endParaRPr lang="ru-RU"/>
        </a:p>
      </dgm:t>
    </dgm:pt>
    <dgm:pt modelId="{070A264A-AC6F-4ED1-9513-3DB78CB86F8B}" type="pres">
      <dgm:prSet presAssocID="{33384E4E-FAB8-46CF-864C-109838E24772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89F29C23-60B7-45F6-9971-58CB555B8CC9}" type="pres">
      <dgm:prSet presAssocID="{33384E4E-FAB8-46CF-864C-109838E24772}" presName="connTx" presStyleLbl="parChTrans1D2" presStyleIdx="0" presStyleCnt="3"/>
      <dgm:spPr/>
      <dgm:t>
        <a:bodyPr/>
        <a:lstStyle/>
        <a:p>
          <a:endParaRPr lang="ru-RU"/>
        </a:p>
      </dgm:t>
    </dgm:pt>
    <dgm:pt modelId="{2531B2D8-07F1-4D40-ACA7-0C917960CD0C}" type="pres">
      <dgm:prSet presAssocID="{EBD0876B-3160-48EA-B844-1507ABEA3B02}" presName="root2" presStyleCnt="0"/>
      <dgm:spPr/>
      <dgm:t>
        <a:bodyPr/>
        <a:lstStyle/>
        <a:p>
          <a:endParaRPr lang="ru-RU"/>
        </a:p>
      </dgm:t>
    </dgm:pt>
    <dgm:pt modelId="{0D51253D-82C5-4A42-96D1-A6BB31BBB890}" type="pres">
      <dgm:prSet presAssocID="{EBD0876B-3160-48EA-B844-1507ABEA3B02}" presName="LevelTwoTextNode" presStyleLbl="node2" presStyleIdx="0" presStyleCnt="3" custScaleX="226217" custScaleY="1161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841105-13DF-4101-993B-0509425884A1}" type="pres">
      <dgm:prSet presAssocID="{EBD0876B-3160-48EA-B844-1507ABEA3B02}" presName="level3hierChild" presStyleCnt="0"/>
      <dgm:spPr/>
      <dgm:t>
        <a:bodyPr/>
        <a:lstStyle/>
        <a:p>
          <a:endParaRPr lang="ru-RU"/>
        </a:p>
      </dgm:t>
    </dgm:pt>
    <dgm:pt modelId="{1E10F239-9458-436F-8A99-324BC558208A}" type="pres">
      <dgm:prSet presAssocID="{B3A949B3-2ACD-4046-836C-58AC3BAB67CE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59F02337-6ED1-4BC1-9E34-93D6E8FBBAD3}" type="pres">
      <dgm:prSet presAssocID="{B3A949B3-2ACD-4046-836C-58AC3BAB67CE}" presName="connTx" presStyleLbl="parChTrans1D2" presStyleIdx="1" presStyleCnt="3"/>
      <dgm:spPr/>
      <dgm:t>
        <a:bodyPr/>
        <a:lstStyle/>
        <a:p>
          <a:endParaRPr lang="ru-RU"/>
        </a:p>
      </dgm:t>
    </dgm:pt>
    <dgm:pt modelId="{BAAB43F3-F8AB-446C-B1CE-11A0AB500F0D}" type="pres">
      <dgm:prSet presAssocID="{0AD0D025-D36B-4AF6-88C4-4CB1E8660ADD}" presName="root2" presStyleCnt="0"/>
      <dgm:spPr/>
      <dgm:t>
        <a:bodyPr/>
        <a:lstStyle/>
        <a:p>
          <a:endParaRPr lang="ru-RU"/>
        </a:p>
      </dgm:t>
    </dgm:pt>
    <dgm:pt modelId="{626425D2-8AF1-4909-A6F8-2EDA5BB5B0EF}" type="pres">
      <dgm:prSet presAssocID="{0AD0D025-D36B-4AF6-88C4-4CB1E8660ADD}" presName="LevelTwoTextNode" presStyleLbl="node2" presStyleIdx="1" presStyleCnt="3" custScaleX="224837" custScaleY="1161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2A525E-369A-4B2B-B3A2-F326C2C28407}" type="pres">
      <dgm:prSet presAssocID="{0AD0D025-D36B-4AF6-88C4-4CB1E8660ADD}" presName="level3hierChild" presStyleCnt="0"/>
      <dgm:spPr/>
      <dgm:t>
        <a:bodyPr/>
        <a:lstStyle/>
        <a:p>
          <a:endParaRPr lang="ru-RU"/>
        </a:p>
      </dgm:t>
    </dgm:pt>
    <dgm:pt modelId="{CF50DAF5-1EC5-4C31-A811-B92BAB09A726}" type="pres">
      <dgm:prSet presAssocID="{6BFD0299-BB97-4276-9439-962255CD14D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BB6BA5D4-1094-4F4F-99EE-0616EA20F79D}" type="pres">
      <dgm:prSet presAssocID="{6BFD0299-BB97-4276-9439-962255CD14D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D192DA2-BE51-4AFA-BD3B-82C6C1E60394}" type="pres">
      <dgm:prSet presAssocID="{8B04D56F-887E-42C5-8BB8-4A1BBF80F8F2}" presName="root2" presStyleCnt="0"/>
      <dgm:spPr/>
      <dgm:t>
        <a:bodyPr/>
        <a:lstStyle/>
        <a:p>
          <a:endParaRPr lang="ru-RU"/>
        </a:p>
      </dgm:t>
    </dgm:pt>
    <dgm:pt modelId="{FB0A7BD8-D739-4170-A478-F4563AFAFD46}" type="pres">
      <dgm:prSet presAssocID="{8B04D56F-887E-42C5-8BB8-4A1BBF80F8F2}" presName="LevelTwoTextNode" presStyleLbl="node2" presStyleIdx="2" presStyleCnt="3" custScaleX="222995" custScaleY="1523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B47257-7615-43AF-B24C-1DFEC5AABBAB}" type="pres">
      <dgm:prSet presAssocID="{8B04D56F-887E-42C5-8BB8-4A1BBF80F8F2}" presName="level3hierChild" presStyleCnt="0"/>
      <dgm:spPr/>
      <dgm:t>
        <a:bodyPr/>
        <a:lstStyle/>
        <a:p>
          <a:endParaRPr lang="ru-RU"/>
        </a:p>
      </dgm:t>
    </dgm:pt>
  </dgm:ptLst>
  <dgm:cxnLst>
    <dgm:cxn modelId="{C03D00DD-47A9-4079-9BE0-2B8E8BFF4A18}" type="presOf" srcId="{33384E4E-FAB8-46CF-864C-109838E24772}" destId="{070A264A-AC6F-4ED1-9513-3DB78CB86F8B}" srcOrd="0" destOrd="0" presId="urn:microsoft.com/office/officeart/2005/8/layout/hierarchy2"/>
    <dgm:cxn modelId="{A92314B7-98BB-4472-8867-D46F785B1687}" type="presOf" srcId="{6BFD0299-BB97-4276-9439-962255CD14D4}" destId="{BB6BA5D4-1094-4F4F-99EE-0616EA20F79D}" srcOrd="1" destOrd="0" presId="urn:microsoft.com/office/officeart/2005/8/layout/hierarchy2"/>
    <dgm:cxn modelId="{03587E3C-534C-4782-9377-DEAEC044E4AA}" type="presOf" srcId="{8B04D56F-887E-42C5-8BB8-4A1BBF80F8F2}" destId="{FB0A7BD8-D739-4170-A478-F4563AFAFD46}" srcOrd="0" destOrd="0" presId="urn:microsoft.com/office/officeart/2005/8/layout/hierarchy2"/>
    <dgm:cxn modelId="{8FB9FF13-5E69-496C-A814-C13946656E3C}" srcId="{66652925-0578-49A2-A9A9-AA5D7EFFF2A3}" destId="{EBD0876B-3160-48EA-B844-1507ABEA3B02}" srcOrd="0" destOrd="0" parTransId="{33384E4E-FAB8-46CF-864C-109838E24772}" sibTransId="{9C7BE4A2-0614-4A88-A1CA-6D209229F202}"/>
    <dgm:cxn modelId="{4D4AFFEE-BAFE-4E9A-BFD6-64215AD645A0}" type="presOf" srcId="{0AD0D025-D36B-4AF6-88C4-4CB1E8660ADD}" destId="{626425D2-8AF1-4909-A6F8-2EDA5BB5B0EF}" srcOrd="0" destOrd="0" presId="urn:microsoft.com/office/officeart/2005/8/layout/hierarchy2"/>
    <dgm:cxn modelId="{417358A0-CBFA-4131-B3A3-1A25298610DF}" srcId="{66652925-0578-49A2-A9A9-AA5D7EFFF2A3}" destId="{0AD0D025-D36B-4AF6-88C4-4CB1E8660ADD}" srcOrd="1" destOrd="0" parTransId="{B3A949B3-2ACD-4046-836C-58AC3BAB67CE}" sibTransId="{E1B0B36C-5F04-4317-8102-127F62B411FE}"/>
    <dgm:cxn modelId="{AC4B8494-6242-4A22-80CE-D91CF51F90D9}" type="presOf" srcId="{B3A949B3-2ACD-4046-836C-58AC3BAB67CE}" destId="{59F02337-6ED1-4BC1-9E34-93D6E8FBBAD3}" srcOrd="1" destOrd="0" presId="urn:microsoft.com/office/officeart/2005/8/layout/hierarchy2"/>
    <dgm:cxn modelId="{E4569822-9F23-4AAE-B39A-E7755300EE02}" type="presOf" srcId="{33384E4E-FAB8-46CF-864C-109838E24772}" destId="{89F29C23-60B7-45F6-9971-58CB555B8CC9}" srcOrd="1" destOrd="0" presId="urn:microsoft.com/office/officeart/2005/8/layout/hierarchy2"/>
    <dgm:cxn modelId="{A13435AC-A2B5-4BF8-81D1-DCBF2C1C25AA}" srcId="{B01AEFE7-ECCA-402C-8120-86D47FA82037}" destId="{66652925-0578-49A2-A9A9-AA5D7EFFF2A3}" srcOrd="0" destOrd="0" parTransId="{2A5D74C0-FFA4-4ED5-87E6-0A99E5E32FD9}" sibTransId="{7D8C3F65-2831-4D33-B1A1-2CCCA005A74A}"/>
    <dgm:cxn modelId="{DDA48C29-1855-4334-B8C9-B2CD77BBEE11}" srcId="{66652925-0578-49A2-A9A9-AA5D7EFFF2A3}" destId="{8B04D56F-887E-42C5-8BB8-4A1BBF80F8F2}" srcOrd="2" destOrd="0" parTransId="{6BFD0299-BB97-4276-9439-962255CD14D4}" sibTransId="{B5179302-32AE-46D2-B6D2-4EE6A2EFA351}"/>
    <dgm:cxn modelId="{21A3C26F-C4DF-4A4C-8208-0345AE46AAD3}" type="presOf" srcId="{B01AEFE7-ECCA-402C-8120-86D47FA82037}" destId="{9024547B-3C6A-4467-96F6-22C24D598010}" srcOrd="0" destOrd="0" presId="urn:microsoft.com/office/officeart/2005/8/layout/hierarchy2"/>
    <dgm:cxn modelId="{EECBC93A-7DD6-45C2-A8FE-F1B5A9DFADDE}" type="presOf" srcId="{6BFD0299-BB97-4276-9439-962255CD14D4}" destId="{CF50DAF5-1EC5-4C31-A811-B92BAB09A726}" srcOrd="0" destOrd="0" presId="urn:microsoft.com/office/officeart/2005/8/layout/hierarchy2"/>
    <dgm:cxn modelId="{57C705F2-C39C-4708-B665-3DD6F4DBB884}" type="presOf" srcId="{66652925-0578-49A2-A9A9-AA5D7EFFF2A3}" destId="{0815C78A-41FF-45F6-A9EA-79527E2F044C}" srcOrd="0" destOrd="0" presId="urn:microsoft.com/office/officeart/2005/8/layout/hierarchy2"/>
    <dgm:cxn modelId="{36BDFF31-4D3C-4F8F-BC15-605DCD90B946}" type="presOf" srcId="{B3A949B3-2ACD-4046-836C-58AC3BAB67CE}" destId="{1E10F239-9458-436F-8A99-324BC558208A}" srcOrd="0" destOrd="0" presId="urn:microsoft.com/office/officeart/2005/8/layout/hierarchy2"/>
    <dgm:cxn modelId="{BD443001-55B6-4666-81A0-0805C00659F1}" type="presOf" srcId="{EBD0876B-3160-48EA-B844-1507ABEA3B02}" destId="{0D51253D-82C5-4A42-96D1-A6BB31BBB890}" srcOrd="0" destOrd="0" presId="urn:microsoft.com/office/officeart/2005/8/layout/hierarchy2"/>
    <dgm:cxn modelId="{7FA67172-6113-4530-B6D5-0D438E665A8A}" type="presParOf" srcId="{9024547B-3C6A-4467-96F6-22C24D598010}" destId="{A77E251B-10F2-4A21-B4F7-CDF8AD281DBD}" srcOrd="0" destOrd="0" presId="urn:microsoft.com/office/officeart/2005/8/layout/hierarchy2"/>
    <dgm:cxn modelId="{FECEF455-AA47-4308-9018-5CAF764D1E66}" type="presParOf" srcId="{A77E251B-10F2-4A21-B4F7-CDF8AD281DBD}" destId="{0815C78A-41FF-45F6-A9EA-79527E2F044C}" srcOrd="0" destOrd="0" presId="urn:microsoft.com/office/officeart/2005/8/layout/hierarchy2"/>
    <dgm:cxn modelId="{470C533F-2618-4987-8EF2-FB4ED2E92784}" type="presParOf" srcId="{A77E251B-10F2-4A21-B4F7-CDF8AD281DBD}" destId="{F0E66098-44E4-4B20-8C07-DC3413AED1D5}" srcOrd="1" destOrd="0" presId="urn:microsoft.com/office/officeart/2005/8/layout/hierarchy2"/>
    <dgm:cxn modelId="{A3F19333-AB0F-4980-9495-C59EF50F5891}" type="presParOf" srcId="{F0E66098-44E4-4B20-8C07-DC3413AED1D5}" destId="{070A264A-AC6F-4ED1-9513-3DB78CB86F8B}" srcOrd="0" destOrd="0" presId="urn:microsoft.com/office/officeart/2005/8/layout/hierarchy2"/>
    <dgm:cxn modelId="{B5010F76-2249-428A-80B4-865DAB2580C0}" type="presParOf" srcId="{070A264A-AC6F-4ED1-9513-3DB78CB86F8B}" destId="{89F29C23-60B7-45F6-9971-58CB555B8CC9}" srcOrd="0" destOrd="0" presId="urn:microsoft.com/office/officeart/2005/8/layout/hierarchy2"/>
    <dgm:cxn modelId="{D22E2527-FB9D-4AF0-B17B-D82E74A3435B}" type="presParOf" srcId="{F0E66098-44E4-4B20-8C07-DC3413AED1D5}" destId="{2531B2D8-07F1-4D40-ACA7-0C917960CD0C}" srcOrd="1" destOrd="0" presId="urn:microsoft.com/office/officeart/2005/8/layout/hierarchy2"/>
    <dgm:cxn modelId="{286B3470-FCA4-4CC8-A0E9-B09D25CE4225}" type="presParOf" srcId="{2531B2D8-07F1-4D40-ACA7-0C917960CD0C}" destId="{0D51253D-82C5-4A42-96D1-A6BB31BBB890}" srcOrd="0" destOrd="0" presId="urn:microsoft.com/office/officeart/2005/8/layout/hierarchy2"/>
    <dgm:cxn modelId="{2472FD98-19E0-43FC-A837-78025B4D6631}" type="presParOf" srcId="{2531B2D8-07F1-4D40-ACA7-0C917960CD0C}" destId="{42841105-13DF-4101-993B-0509425884A1}" srcOrd="1" destOrd="0" presId="urn:microsoft.com/office/officeart/2005/8/layout/hierarchy2"/>
    <dgm:cxn modelId="{A0D557FA-1B8D-422B-A43B-5BA482CAD896}" type="presParOf" srcId="{F0E66098-44E4-4B20-8C07-DC3413AED1D5}" destId="{1E10F239-9458-436F-8A99-324BC558208A}" srcOrd="2" destOrd="0" presId="urn:microsoft.com/office/officeart/2005/8/layout/hierarchy2"/>
    <dgm:cxn modelId="{2154429E-08AD-476A-84B5-3C0F645FCCF9}" type="presParOf" srcId="{1E10F239-9458-436F-8A99-324BC558208A}" destId="{59F02337-6ED1-4BC1-9E34-93D6E8FBBAD3}" srcOrd="0" destOrd="0" presId="urn:microsoft.com/office/officeart/2005/8/layout/hierarchy2"/>
    <dgm:cxn modelId="{DC989A3E-9A95-465D-909D-315D35680DB2}" type="presParOf" srcId="{F0E66098-44E4-4B20-8C07-DC3413AED1D5}" destId="{BAAB43F3-F8AB-446C-B1CE-11A0AB500F0D}" srcOrd="3" destOrd="0" presId="urn:microsoft.com/office/officeart/2005/8/layout/hierarchy2"/>
    <dgm:cxn modelId="{4D0BE81A-E470-4EBC-83B1-3DC24DD499C0}" type="presParOf" srcId="{BAAB43F3-F8AB-446C-B1CE-11A0AB500F0D}" destId="{626425D2-8AF1-4909-A6F8-2EDA5BB5B0EF}" srcOrd="0" destOrd="0" presId="urn:microsoft.com/office/officeart/2005/8/layout/hierarchy2"/>
    <dgm:cxn modelId="{38E35EAD-DB39-4590-B575-8FB5FDEFD28D}" type="presParOf" srcId="{BAAB43F3-F8AB-446C-B1CE-11A0AB500F0D}" destId="{BD2A525E-369A-4B2B-B3A2-F326C2C28407}" srcOrd="1" destOrd="0" presId="urn:microsoft.com/office/officeart/2005/8/layout/hierarchy2"/>
    <dgm:cxn modelId="{8E0797AD-0958-44F0-8461-F5FA64B000C9}" type="presParOf" srcId="{F0E66098-44E4-4B20-8C07-DC3413AED1D5}" destId="{CF50DAF5-1EC5-4C31-A811-B92BAB09A726}" srcOrd="4" destOrd="0" presId="urn:microsoft.com/office/officeart/2005/8/layout/hierarchy2"/>
    <dgm:cxn modelId="{23C8655B-37EA-4EE3-8811-A2D7F6D3C18B}" type="presParOf" srcId="{CF50DAF5-1EC5-4C31-A811-B92BAB09A726}" destId="{BB6BA5D4-1094-4F4F-99EE-0616EA20F79D}" srcOrd="0" destOrd="0" presId="urn:microsoft.com/office/officeart/2005/8/layout/hierarchy2"/>
    <dgm:cxn modelId="{235DD5BE-FFCE-4CBC-8685-C4CC3364BA09}" type="presParOf" srcId="{F0E66098-44E4-4B20-8C07-DC3413AED1D5}" destId="{DD192DA2-BE51-4AFA-BD3B-82C6C1E60394}" srcOrd="5" destOrd="0" presId="urn:microsoft.com/office/officeart/2005/8/layout/hierarchy2"/>
    <dgm:cxn modelId="{4B210031-40F4-4AF4-B8EE-537A61C1FECF}" type="presParOf" srcId="{DD192DA2-BE51-4AFA-BD3B-82C6C1E60394}" destId="{FB0A7BD8-D739-4170-A478-F4563AFAFD46}" srcOrd="0" destOrd="0" presId="urn:microsoft.com/office/officeart/2005/8/layout/hierarchy2"/>
    <dgm:cxn modelId="{DDB663AE-71E8-49A7-B0AA-9EC130C24371}" type="presParOf" srcId="{DD192DA2-BE51-4AFA-BD3B-82C6C1E60394}" destId="{13B47257-7615-43AF-B24C-1DFEC5AABBA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BC033B8-466C-43F0-BE32-BC2078745F60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C010BB24-26FE-4DAF-BD72-2FD5B2848521}">
      <dgm:prSet phldrT="[Текст]" custT="1"/>
      <dgm:spPr/>
      <dgm:t>
        <a:bodyPr/>
        <a:lstStyle/>
        <a:p>
          <a:r>
            <a:rPr lang="ru-RU" sz="900" b="1" dirty="0" smtClean="0"/>
            <a:t>Начало урока  </a:t>
          </a:r>
        </a:p>
        <a:p>
          <a:r>
            <a:rPr lang="ru-RU" sz="600" dirty="0" smtClean="0"/>
            <a:t>от 3 до 7 минут </a:t>
          </a:r>
          <a:endParaRPr lang="ru-RU" sz="600" dirty="0"/>
        </a:p>
      </dgm:t>
    </dgm:pt>
    <dgm:pt modelId="{264FB4FB-851F-4E6A-B2ED-4872F3101FE7}" type="parTrans" cxnId="{F5E2DEDB-7E28-4CC8-8360-B65A05644D2D}">
      <dgm:prSet custT="1"/>
      <dgm:spPr/>
      <dgm:t>
        <a:bodyPr/>
        <a:lstStyle/>
        <a:p>
          <a:endParaRPr lang="ru-RU" sz="100"/>
        </a:p>
      </dgm:t>
    </dgm:pt>
    <dgm:pt modelId="{753EC725-275B-4820-BEA6-11E607AA3FFE}" type="sibTrans" cxnId="{F5E2DEDB-7E28-4CC8-8360-B65A05644D2D}">
      <dgm:prSet/>
      <dgm:spPr/>
      <dgm:t>
        <a:bodyPr/>
        <a:lstStyle/>
        <a:p>
          <a:endParaRPr lang="ru-RU" sz="800"/>
        </a:p>
      </dgm:t>
    </dgm:pt>
    <dgm:pt modelId="{75EF4A2D-BD39-497B-990C-18227817B823}">
      <dgm:prSet phldrT="[Текст]" custT="1"/>
      <dgm:spPr/>
      <dgm:t>
        <a:bodyPr/>
        <a:lstStyle/>
        <a:p>
          <a:r>
            <a:rPr lang="ru-RU" sz="1000" b="1" dirty="0" smtClean="0"/>
            <a:t>Центральная часть урока </a:t>
          </a:r>
        </a:p>
        <a:p>
          <a:r>
            <a:rPr lang="ru-RU" sz="500" dirty="0" smtClean="0"/>
            <a:t>от 20 до 25 минут </a:t>
          </a:r>
          <a:endParaRPr lang="ru-RU" sz="500" dirty="0"/>
        </a:p>
      </dgm:t>
    </dgm:pt>
    <dgm:pt modelId="{D34DF201-23C0-4BEE-8C10-C1ED4A696A39}" type="parTrans" cxnId="{67F4C816-7E73-4F67-AC30-A92DA98646D4}">
      <dgm:prSet custT="1"/>
      <dgm:spPr/>
      <dgm:t>
        <a:bodyPr/>
        <a:lstStyle/>
        <a:p>
          <a:endParaRPr lang="ru-RU" sz="100"/>
        </a:p>
      </dgm:t>
    </dgm:pt>
    <dgm:pt modelId="{D7632DDD-F6CE-4A16-94AF-CC7220D87B1C}" type="sibTrans" cxnId="{67F4C816-7E73-4F67-AC30-A92DA98646D4}">
      <dgm:prSet/>
      <dgm:spPr/>
      <dgm:t>
        <a:bodyPr/>
        <a:lstStyle/>
        <a:p>
          <a:endParaRPr lang="ru-RU" sz="800"/>
        </a:p>
      </dgm:t>
    </dgm:pt>
    <dgm:pt modelId="{F638CE5E-AFB0-4D2C-9CE3-A88002D10162}">
      <dgm:prSet phldrT="[Текст]" custT="1"/>
      <dgm:spPr/>
      <dgm:t>
        <a:bodyPr/>
        <a:lstStyle/>
        <a:p>
          <a:r>
            <a:rPr lang="ru-RU" sz="900" b="1" dirty="0" smtClean="0"/>
            <a:t>Завершение урока  </a:t>
          </a:r>
        </a:p>
        <a:p>
          <a:r>
            <a:rPr lang="ru-RU" sz="500" dirty="0" smtClean="0"/>
            <a:t>от 22  до13 минут</a:t>
          </a:r>
          <a:endParaRPr lang="ru-RU" sz="1100" dirty="0"/>
        </a:p>
      </dgm:t>
    </dgm:pt>
    <dgm:pt modelId="{11BD2199-779B-434E-82FD-F5829BF341F5}" type="parTrans" cxnId="{4CBC599D-3D8C-4B26-A0E2-0B0DECF083D9}">
      <dgm:prSet custT="1"/>
      <dgm:spPr/>
      <dgm:t>
        <a:bodyPr/>
        <a:lstStyle/>
        <a:p>
          <a:endParaRPr lang="ru-RU" sz="100"/>
        </a:p>
      </dgm:t>
    </dgm:pt>
    <dgm:pt modelId="{714F4013-1205-4561-ACE6-3E48212FAED1}" type="sibTrans" cxnId="{4CBC599D-3D8C-4B26-A0E2-0B0DECF083D9}">
      <dgm:prSet/>
      <dgm:spPr/>
      <dgm:t>
        <a:bodyPr/>
        <a:lstStyle/>
        <a:p>
          <a:endParaRPr lang="ru-RU" sz="800"/>
        </a:p>
      </dgm:t>
    </dgm:pt>
    <dgm:pt modelId="{5FE704C7-D399-40CC-9AA1-53D97F62CC23}">
      <dgm:prSet custT="1"/>
      <dgm:spPr/>
      <dgm:t>
        <a:bodyPr/>
        <a:lstStyle/>
        <a:p>
          <a:r>
            <a:rPr lang="ru-RU" sz="900" b="1" i="1" dirty="0" smtClean="0"/>
            <a:t>Организационный этап. Мотивирование</a:t>
          </a:r>
          <a:r>
            <a:rPr lang="ru-RU" sz="1000" b="1" i="1" dirty="0" smtClean="0"/>
            <a:t> </a:t>
          </a:r>
          <a:endParaRPr lang="ru-RU" sz="1000" b="1" i="1" dirty="0"/>
        </a:p>
      </dgm:t>
    </dgm:pt>
    <dgm:pt modelId="{1F87D617-2921-4FA5-BA4D-0B9E4C2F3122}" type="parTrans" cxnId="{0D7CD545-5920-4C72-9667-2E1C39F17ED6}">
      <dgm:prSet custT="1"/>
      <dgm:spPr/>
      <dgm:t>
        <a:bodyPr/>
        <a:lstStyle/>
        <a:p>
          <a:endParaRPr lang="ru-RU" sz="100"/>
        </a:p>
      </dgm:t>
    </dgm:pt>
    <dgm:pt modelId="{15399538-16D3-413F-B6EB-BE579A4C00D5}" type="sibTrans" cxnId="{0D7CD545-5920-4C72-9667-2E1C39F17ED6}">
      <dgm:prSet/>
      <dgm:spPr/>
      <dgm:t>
        <a:bodyPr/>
        <a:lstStyle/>
        <a:p>
          <a:endParaRPr lang="ru-RU" sz="800"/>
        </a:p>
      </dgm:t>
    </dgm:pt>
    <dgm:pt modelId="{8625F6DA-F5CD-47F1-872B-7F53676E3394}">
      <dgm:prSet custT="1"/>
      <dgm:spPr/>
      <dgm:t>
        <a:bodyPr/>
        <a:lstStyle/>
        <a:p>
          <a:r>
            <a:rPr lang="ru-RU" sz="900" b="1" i="1" dirty="0" smtClean="0"/>
            <a:t>Объяснение домашнего задания</a:t>
          </a:r>
          <a:endParaRPr lang="ru-RU" sz="900" b="1" i="1" dirty="0"/>
        </a:p>
      </dgm:t>
    </dgm:pt>
    <dgm:pt modelId="{3160BB38-1F35-4EF7-9A47-4764073A8F7D}" type="parTrans" cxnId="{72BC936E-00BB-48B5-8B7E-FC023BEDF42B}">
      <dgm:prSet custT="1"/>
      <dgm:spPr/>
      <dgm:t>
        <a:bodyPr/>
        <a:lstStyle/>
        <a:p>
          <a:endParaRPr lang="ru-RU" sz="100"/>
        </a:p>
      </dgm:t>
    </dgm:pt>
    <dgm:pt modelId="{66C5FEB6-A47A-4DD1-86D5-5E129CDB59C8}" type="sibTrans" cxnId="{72BC936E-00BB-48B5-8B7E-FC023BEDF42B}">
      <dgm:prSet/>
      <dgm:spPr/>
      <dgm:t>
        <a:bodyPr/>
        <a:lstStyle/>
        <a:p>
          <a:endParaRPr lang="ru-RU" sz="800"/>
        </a:p>
      </dgm:t>
    </dgm:pt>
    <dgm:pt modelId="{96CB4725-D5D7-4FBB-B18C-127DD1C9A90C}">
      <dgm:prSet custT="1"/>
      <dgm:spPr/>
      <dgm:t>
        <a:bodyPr/>
        <a:lstStyle/>
        <a:p>
          <a:r>
            <a:rPr lang="ru-RU" sz="900" b="1" i="1" dirty="0" smtClean="0"/>
            <a:t>Рефлексия учебной деятельности</a:t>
          </a:r>
          <a:endParaRPr lang="ru-RU" sz="900" b="1" i="1" dirty="0"/>
        </a:p>
      </dgm:t>
    </dgm:pt>
    <dgm:pt modelId="{4289A2FD-D03A-4340-AFE2-42A003B03EBE}" type="parTrans" cxnId="{A37A6097-0E89-43E2-AD47-FE62C80117FA}">
      <dgm:prSet custT="1"/>
      <dgm:spPr/>
      <dgm:t>
        <a:bodyPr/>
        <a:lstStyle/>
        <a:p>
          <a:endParaRPr lang="ru-RU" sz="100"/>
        </a:p>
      </dgm:t>
    </dgm:pt>
    <dgm:pt modelId="{1C107276-CC33-4022-A095-9D72993C0C0A}" type="sibTrans" cxnId="{A37A6097-0E89-43E2-AD47-FE62C80117FA}">
      <dgm:prSet/>
      <dgm:spPr/>
      <dgm:t>
        <a:bodyPr/>
        <a:lstStyle/>
        <a:p>
          <a:endParaRPr lang="ru-RU" sz="800"/>
        </a:p>
      </dgm:t>
    </dgm:pt>
    <dgm:pt modelId="{90E360D2-9629-43EE-B4A7-F6E56D5A2985}">
      <dgm:prSet custT="1"/>
      <dgm:spPr/>
      <dgm:t>
        <a:bodyPr/>
        <a:lstStyle/>
        <a:p>
          <a:r>
            <a:rPr lang="ru-RU" sz="900" b="1" i="1" dirty="0" smtClean="0"/>
            <a:t>Оценивание </a:t>
          </a:r>
          <a:endParaRPr lang="ru-RU" sz="900" b="1" i="1" dirty="0"/>
        </a:p>
      </dgm:t>
    </dgm:pt>
    <dgm:pt modelId="{D6055CA3-4E6C-47A7-8A3C-1BF4F841C263}" type="parTrans" cxnId="{FFF5A968-B66A-400E-A832-6ABCD76807B0}">
      <dgm:prSet custT="1"/>
      <dgm:spPr/>
      <dgm:t>
        <a:bodyPr/>
        <a:lstStyle/>
        <a:p>
          <a:endParaRPr lang="ru-RU" sz="100"/>
        </a:p>
      </dgm:t>
    </dgm:pt>
    <dgm:pt modelId="{125FF919-4ABE-43D3-B537-6495BC3D6B52}" type="sibTrans" cxnId="{FFF5A968-B66A-400E-A832-6ABCD76807B0}">
      <dgm:prSet/>
      <dgm:spPr/>
      <dgm:t>
        <a:bodyPr/>
        <a:lstStyle/>
        <a:p>
          <a:endParaRPr lang="ru-RU" sz="800"/>
        </a:p>
      </dgm:t>
    </dgm:pt>
    <dgm:pt modelId="{381BC692-C1D0-4F37-A0B4-4630929C067D}">
      <dgm:prSet custT="1"/>
      <dgm:spPr/>
      <dgm:t>
        <a:bodyPr/>
        <a:lstStyle/>
        <a:p>
          <a:r>
            <a:rPr lang="ru-RU" sz="900" b="1" i="1" dirty="0" smtClean="0"/>
            <a:t>Актуализация опорных знаний </a:t>
          </a:r>
          <a:endParaRPr lang="ru-RU" sz="900" b="1" i="1" dirty="0"/>
        </a:p>
      </dgm:t>
    </dgm:pt>
    <dgm:pt modelId="{E25AC9F6-9859-4725-91FA-F38D3FE1D03D}" type="parTrans" cxnId="{65EC4BFA-4332-4C8C-8842-7E47566ECBE3}">
      <dgm:prSet custT="1"/>
      <dgm:spPr/>
      <dgm:t>
        <a:bodyPr/>
        <a:lstStyle/>
        <a:p>
          <a:endParaRPr lang="ru-RU" sz="100"/>
        </a:p>
      </dgm:t>
    </dgm:pt>
    <dgm:pt modelId="{C4E190CB-EB7F-4117-A95A-DD908B84F680}" type="sibTrans" cxnId="{65EC4BFA-4332-4C8C-8842-7E47566ECBE3}">
      <dgm:prSet/>
      <dgm:spPr/>
      <dgm:t>
        <a:bodyPr/>
        <a:lstStyle/>
        <a:p>
          <a:endParaRPr lang="ru-RU" sz="800"/>
        </a:p>
      </dgm:t>
    </dgm:pt>
    <dgm:pt modelId="{B265CBAA-F2B4-4FAF-8537-F0E6F4EFB208}">
      <dgm:prSet custT="1"/>
      <dgm:spPr/>
      <dgm:t>
        <a:bodyPr/>
        <a:lstStyle/>
        <a:p>
          <a:r>
            <a:rPr lang="ru-RU" sz="900" b="1" i="1" dirty="0" smtClean="0"/>
            <a:t>Целеполагание, постановка цели и задач урока</a:t>
          </a:r>
          <a:endParaRPr lang="ru-RU" sz="900" b="1" i="1" dirty="0"/>
        </a:p>
      </dgm:t>
    </dgm:pt>
    <dgm:pt modelId="{97F519AD-5AC4-46D6-AE16-56F7DE82B5A0}" type="parTrans" cxnId="{DAC9C37F-6B5A-49E0-84AF-FA66F5E14251}">
      <dgm:prSet custT="1"/>
      <dgm:spPr/>
      <dgm:t>
        <a:bodyPr/>
        <a:lstStyle/>
        <a:p>
          <a:endParaRPr lang="ru-RU" sz="100"/>
        </a:p>
      </dgm:t>
    </dgm:pt>
    <dgm:pt modelId="{3F7D73F4-FDA5-45D7-BECA-881C6FD185C8}" type="sibTrans" cxnId="{DAC9C37F-6B5A-49E0-84AF-FA66F5E14251}">
      <dgm:prSet/>
      <dgm:spPr/>
      <dgm:t>
        <a:bodyPr/>
        <a:lstStyle/>
        <a:p>
          <a:endParaRPr lang="ru-RU" sz="800"/>
        </a:p>
      </dgm:t>
    </dgm:pt>
    <dgm:pt modelId="{5F6A9C84-131E-4925-BB87-47ED7B07A781}">
      <dgm:prSet custT="1"/>
      <dgm:spPr/>
      <dgm:t>
        <a:bodyPr/>
        <a:lstStyle/>
        <a:p>
          <a:r>
            <a:rPr lang="ru-RU" sz="900" b="1" i="1" dirty="0" smtClean="0"/>
            <a:t>Поиск путей решения проблемы </a:t>
          </a:r>
          <a:endParaRPr lang="ru-RU" sz="900" b="1" i="1" dirty="0"/>
        </a:p>
      </dgm:t>
    </dgm:pt>
    <dgm:pt modelId="{7A15797A-659E-471E-B760-52BA9E127936}" type="parTrans" cxnId="{9FB8BEBB-5440-42A8-BB61-1A28E892B59B}">
      <dgm:prSet custT="1"/>
      <dgm:spPr/>
      <dgm:t>
        <a:bodyPr/>
        <a:lstStyle/>
        <a:p>
          <a:endParaRPr lang="ru-RU" sz="100"/>
        </a:p>
      </dgm:t>
    </dgm:pt>
    <dgm:pt modelId="{7EADB451-FBCF-4214-9C5E-0F60784982CB}" type="sibTrans" cxnId="{9FB8BEBB-5440-42A8-BB61-1A28E892B59B}">
      <dgm:prSet/>
      <dgm:spPr/>
      <dgm:t>
        <a:bodyPr/>
        <a:lstStyle/>
        <a:p>
          <a:endParaRPr lang="ru-RU" sz="800"/>
        </a:p>
      </dgm:t>
    </dgm:pt>
    <dgm:pt modelId="{795CA35A-4FD4-44EA-AE55-D506FBC9E8E2}">
      <dgm:prSet custT="1"/>
      <dgm:spPr/>
      <dgm:t>
        <a:bodyPr/>
        <a:lstStyle/>
        <a:p>
          <a:r>
            <a:rPr lang="ru-RU" sz="900" b="1" i="1" dirty="0" smtClean="0"/>
            <a:t>Решение проблемы</a:t>
          </a:r>
          <a:endParaRPr lang="ru-RU" sz="900" b="1" i="1" dirty="0"/>
        </a:p>
      </dgm:t>
    </dgm:pt>
    <dgm:pt modelId="{10AF8FE3-7DAA-490E-876F-0563B3D5C0C4}" type="parTrans" cxnId="{BEA7FFD8-6F12-4E40-996C-794A12734E38}">
      <dgm:prSet custT="1"/>
      <dgm:spPr/>
      <dgm:t>
        <a:bodyPr/>
        <a:lstStyle/>
        <a:p>
          <a:endParaRPr lang="ru-RU" sz="100"/>
        </a:p>
      </dgm:t>
    </dgm:pt>
    <dgm:pt modelId="{F2ED84D0-4B15-4FD5-A3F8-06BCB6BAEF50}" type="sibTrans" cxnId="{BEA7FFD8-6F12-4E40-996C-794A12734E38}">
      <dgm:prSet/>
      <dgm:spPr/>
      <dgm:t>
        <a:bodyPr/>
        <a:lstStyle/>
        <a:p>
          <a:endParaRPr lang="ru-RU" sz="800"/>
        </a:p>
      </dgm:t>
    </dgm:pt>
    <dgm:pt modelId="{9AF88062-75B0-485F-A0A0-1D90B0735D5A}">
      <dgm:prSet custT="1"/>
      <dgm:spPr/>
      <dgm:t>
        <a:bodyPr/>
        <a:lstStyle/>
        <a:p>
          <a:r>
            <a:rPr lang="ru-RU" sz="900" b="1" i="1" dirty="0" smtClean="0"/>
            <a:t>Самопроверка полученных знаний</a:t>
          </a:r>
          <a:endParaRPr lang="ru-RU" sz="900" b="1" i="1" dirty="0"/>
        </a:p>
      </dgm:t>
    </dgm:pt>
    <dgm:pt modelId="{0ABF651F-FA96-4CB7-B42C-37A5F8409B45}" type="parTrans" cxnId="{CC5C2529-024D-48E3-A368-3C3DCF519E12}">
      <dgm:prSet custT="1"/>
      <dgm:spPr/>
      <dgm:t>
        <a:bodyPr/>
        <a:lstStyle/>
        <a:p>
          <a:endParaRPr lang="ru-RU" sz="100"/>
        </a:p>
      </dgm:t>
    </dgm:pt>
    <dgm:pt modelId="{E32D09F0-6001-484C-91B4-E777438A4986}" type="sibTrans" cxnId="{CC5C2529-024D-48E3-A368-3C3DCF519E12}">
      <dgm:prSet/>
      <dgm:spPr/>
      <dgm:t>
        <a:bodyPr/>
        <a:lstStyle/>
        <a:p>
          <a:endParaRPr lang="ru-RU" sz="800"/>
        </a:p>
      </dgm:t>
    </dgm:pt>
    <dgm:pt modelId="{FAFADBD4-A0A8-438E-A0F9-818935E57C4E}">
      <dgm:prSet custT="1"/>
      <dgm:spPr/>
      <dgm:t>
        <a:bodyPr/>
        <a:lstStyle/>
        <a:p>
          <a:r>
            <a:rPr lang="ru-RU" sz="900" b="1" i="1" dirty="0" smtClean="0"/>
            <a:t>Систематизация  полученных знаний</a:t>
          </a:r>
          <a:endParaRPr lang="ru-RU" sz="900" b="1" i="1" dirty="0"/>
        </a:p>
      </dgm:t>
    </dgm:pt>
    <dgm:pt modelId="{F08E8A0D-F7B1-482E-8B3D-78F477B6BEE5}" type="parTrans" cxnId="{FE863898-7DBB-4E29-A2B7-5BC35451B2FD}">
      <dgm:prSet custT="1"/>
      <dgm:spPr/>
      <dgm:t>
        <a:bodyPr/>
        <a:lstStyle/>
        <a:p>
          <a:endParaRPr lang="ru-RU" sz="100"/>
        </a:p>
      </dgm:t>
    </dgm:pt>
    <dgm:pt modelId="{FEE42BBC-288E-407C-A1CA-1456797B663F}" type="sibTrans" cxnId="{FE863898-7DBB-4E29-A2B7-5BC35451B2FD}">
      <dgm:prSet/>
      <dgm:spPr/>
      <dgm:t>
        <a:bodyPr/>
        <a:lstStyle/>
        <a:p>
          <a:endParaRPr lang="ru-RU" sz="800"/>
        </a:p>
      </dgm:t>
    </dgm:pt>
    <dgm:pt modelId="{7CB76957-CFB7-4C77-8656-896BCEFC49DF}">
      <dgm:prSet phldrT="[Текст]" custT="1"/>
      <dgm:spPr/>
      <dgm:t>
        <a:bodyPr vert="horz"/>
        <a:lstStyle/>
        <a:p>
          <a:r>
            <a:rPr lang="ru-RU" sz="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Структурные элементы урока</a:t>
          </a:r>
          <a:endParaRPr lang="ru-RU" sz="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D2F573-A683-4F7B-88D5-1F7CD8F39C0D}" type="sibTrans" cxnId="{159534FF-D9E4-445D-B133-4FB06BEB623F}">
      <dgm:prSet/>
      <dgm:spPr/>
      <dgm:t>
        <a:bodyPr/>
        <a:lstStyle/>
        <a:p>
          <a:endParaRPr lang="ru-RU" sz="800"/>
        </a:p>
      </dgm:t>
    </dgm:pt>
    <dgm:pt modelId="{7DE7236B-D51C-4125-849D-6984DF53744A}" type="parTrans" cxnId="{159534FF-D9E4-445D-B133-4FB06BEB623F}">
      <dgm:prSet/>
      <dgm:spPr/>
      <dgm:t>
        <a:bodyPr/>
        <a:lstStyle/>
        <a:p>
          <a:endParaRPr lang="ru-RU" sz="800"/>
        </a:p>
      </dgm:t>
    </dgm:pt>
    <dgm:pt modelId="{494E68C8-E736-409A-A16C-6A51FD7EDC97}" type="pres">
      <dgm:prSet presAssocID="{8BC033B8-466C-43F0-BE32-BC2078745F6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47F195-C3C5-426D-987E-AEA4A5802D1C}" type="pres">
      <dgm:prSet presAssocID="{7CB76957-CFB7-4C77-8656-896BCEFC49DF}" presName="root1" presStyleCnt="0"/>
      <dgm:spPr/>
      <dgm:t>
        <a:bodyPr/>
        <a:lstStyle/>
        <a:p>
          <a:endParaRPr lang="ru-RU"/>
        </a:p>
      </dgm:t>
    </dgm:pt>
    <dgm:pt modelId="{AC68375D-A32B-4663-A242-CEC73F43F6A6}" type="pres">
      <dgm:prSet presAssocID="{7CB76957-CFB7-4C77-8656-896BCEFC49DF}" presName="LevelOneTextNode" presStyleLbl="node0" presStyleIdx="0" presStyleCnt="1" custScaleX="73081" custScaleY="185299" custLinFactX="-128844" custLinFactNeighborX="-200000" custLinFactNeighborY="-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B2117C-E02F-44A8-97EE-FA068832B045}" type="pres">
      <dgm:prSet presAssocID="{7CB76957-CFB7-4C77-8656-896BCEFC49DF}" presName="level2hierChild" presStyleCnt="0"/>
      <dgm:spPr/>
      <dgm:t>
        <a:bodyPr/>
        <a:lstStyle/>
        <a:p>
          <a:endParaRPr lang="ru-RU"/>
        </a:p>
      </dgm:t>
    </dgm:pt>
    <dgm:pt modelId="{32CFFB89-A03D-4C42-9621-B61D2E984219}" type="pres">
      <dgm:prSet presAssocID="{264FB4FB-851F-4E6A-B2ED-4872F3101FE7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33D45344-F239-4A39-9804-F76EDD8B5EA9}" type="pres">
      <dgm:prSet presAssocID="{264FB4FB-851F-4E6A-B2ED-4872F3101FE7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FE7FAEE-5437-4EF5-9501-C38787EBBC86}" type="pres">
      <dgm:prSet presAssocID="{C010BB24-26FE-4DAF-BD72-2FD5B2848521}" presName="root2" presStyleCnt="0"/>
      <dgm:spPr/>
      <dgm:t>
        <a:bodyPr/>
        <a:lstStyle/>
        <a:p>
          <a:endParaRPr lang="ru-RU"/>
        </a:p>
      </dgm:t>
    </dgm:pt>
    <dgm:pt modelId="{2EF1FE2C-90CA-4561-8927-FA195894AE69}" type="pres">
      <dgm:prSet presAssocID="{C010BB24-26FE-4DAF-BD72-2FD5B2848521}" presName="LevelTwoTextNode" presStyleLbl="node2" presStyleIdx="0" presStyleCnt="3" custScaleX="114837" custScaleY="169040" custLinFactY="-173429" custLinFactNeighborX="-24560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0F8ED5-A96C-4332-942F-429CBE3BE9FC}" type="pres">
      <dgm:prSet presAssocID="{C010BB24-26FE-4DAF-BD72-2FD5B2848521}" presName="level3hierChild" presStyleCnt="0"/>
      <dgm:spPr/>
      <dgm:t>
        <a:bodyPr/>
        <a:lstStyle/>
        <a:p>
          <a:endParaRPr lang="ru-RU"/>
        </a:p>
      </dgm:t>
    </dgm:pt>
    <dgm:pt modelId="{0EB0DEDA-C003-4BEE-B7D8-DAEEA6ACA01E}" type="pres">
      <dgm:prSet presAssocID="{1F87D617-2921-4FA5-BA4D-0B9E4C2F3122}" presName="conn2-1" presStyleLbl="parChTrans1D3" presStyleIdx="0" presStyleCnt="10"/>
      <dgm:spPr/>
      <dgm:t>
        <a:bodyPr/>
        <a:lstStyle/>
        <a:p>
          <a:endParaRPr lang="ru-RU"/>
        </a:p>
      </dgm:t>
    </dgm:pt>
    <dgm:pt modelId="{D990B2F1-40FB-4874-A012-E7FF5CB4D367}" type="pres">
      <dgm:prSet presAssocID="{1F87D617-2921-4FA5-BA4D-0B9E4C2F3122}" presName="connTx" presStyleLbl="parChTrans1D3" presStyleIdx="0" presStyleCnt="10"/>
      <dgm:spPr/>
      <dgm:t>
        <a:bodyPr/>
        <a:lstStyle/>
        <a:p>
          <a:endParaRPr lang="ru-RU"/>
        </a:p>
      </dgm:t>
    </dgm:pt>
    <dgm:pt modelId="{51EC2B2C-AFF9-4631-96E7-0B0D02C02D40}" type="pres">
      <dgm:prSet presAssocID="{5FE704C7-D399-40CC-9AA1-53D97F62CC23}" presName="root2" presStyleCnt="0"/>
      <dgm:spPr/>
      <dgm:t>
        <a:bodyPr/>
        <a:lstStyle/>
        <a:p>
          <a:endParaRPr lang="ru-RU"/>
        </a:p>
      </dgm:t>
    </dgm:pt>
    <dgm:pt modelId="{AF5EC382-7548-465E-9ABE-C163619149F9}" type="pres">
      <dgm:prSet presAssocID="{5FE704C7-D399-40CC-9AA1-53D97F62CC23}" presName="LevelTwoTextNode" presStyleLbl="node3" presStyleIdx="0" presStyleCnt="10" custScaleX="3302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8B0F0CD-ADBC-4F77-947F-9834B8DA5FC3}" type="pres">
      <dgm:prSet presAssocID="{5FE704C7-D399-40CC-9AA1-53D97F62CC23}" presName="level3hierChild" presStyleCnt="0"/>
      <dgm:spPr/>
      <dgm:t>
        <a:bodyPr/>
        <a:lstStyle/>
        <a:p>
          <a:endParaRPr lang="ru-RU"/>
        </a:p>
      </dgm:t>
    </dgm:pt>
    <dgm:pt modelId="{13CC40F4-12EC-4144-AB2C-96AE2359C7AF}" type="pres">
      <dgm:prSet presAssocID="{E25AC9F6-9859-4725-91FA-F38D3FE1D03D}" presName="conn2-1" presStyleLbl="parChTrans1D3" presStyleIdx="1" presStyleCnt="10"/>
      <dgm:spPr/>
      <dgm:t>
        <a:bodyPr/>
        <a:lstStyle/>
        <a:p>
          <a:endParaRPr lang="ru-RU"/>
        </a:p>
      </dgm:t>
    </dgm:pt>
    <dgm:pt modelId="{B7327334-FC16-4D96-8E77-37CD0B45E261}" type="pres">
      <dgm:prSet presAssocID="{E25AC9F6-9859-4725-91FA-F38D3FE1D03D}" presName="connTx" presStyleLbl="parChTrans1D3" presStyleIdx="1" presStyleCnt="10"/>
      <dgm:spPr/>
      <dgm:t>
        <a:bodyPr/>
        <a:lstStyle/>
        <a:p>
          <a:endParaRPr lang="ru-RU"/>
        </a:p>
      </dgm:t>
    </dgm:pt>
    <dgm:pt modelId="{A4209AE9-6455-4E3B-B25B-6EF6EE3C7971}" type="pres">
      <dgm:prSet presAssocID="{381BC692-C1D0-4F37-A0B4-4630929C067D}" presName="root2" presStyleCnt="0"/>
      <dgm:spPr/>
      <dgm:t>
        <a:bodyPr/>
        <a:lstStyle/>
        <a:p>
          <a:endParaRPr lang="ru-RU"/>
        </a:p>
      </dgm:t>
    </dgm:pt>
    <dgm:pt modelId="{AE7988D7-272E-4F82-9A0A-5347A98E33ED}" type="pres">
      <dgm:prSet presAssocID="{381BC692-C1D0-4F37-A0B4-4630929C067D}" presName="LevelTwoTextNode" presStyleLbl="node3" presStyleIdx="1" presStyleCnt="10" custScaleX="250846" custLinFactY="12512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A6DBA2-6CB7-402F-BE47-BBC297C716D0}" type="pres">
      <dgm:prSet presAssocID="{381BC692-C1D0-4F37-A0B4-4630929C067D}" presName="level3hierChild" presStyleCnt="0"/>
      <dgm:spPr/>
      <dgm:t>
        <a:bodyPr/>
        <a:lstStyle/>
        <a:p>
          <a:endParaRPr lang="ru-RU"/>
        </a:p>
      </dgm:t>
    </dgm:pt>
    <dgm:pt modelId="{B1E586EF-50BE-453D-83E0-52729BCB7106}" type="pres">
      <dgm:prSet presAssocID="{97F519AD-5AC4-46D6-AE16-56F7DE82B5A0}" presName="conn2-1" presStyleLbl="parChTrans1D3" presStyleIdx="2" presStyleCnt="10"/>
      <dgm:spPr/>
      <dgm:t>
        <a:bodyPr/>
        <a:lstStyle/>
        <a:p>
          <a:endParaRPr lang="ru-RU"/>
        </a:p>
      </dgm:t>
    </dgm:pt>
    <dgm:pt modelId="{908691B5-032C-4C2D-8EFF-CC280BA09946}" type="pres">
      <dgm:prSet presAssocID="{97F519AD-5AC4-46D6-AE16-56F7DE82B5A0}" presName="connTx" presStyleLbl="parChTrans1D3" presStyleIdx="2" presStyleCnt="10"/>
      <dgm:spPr/>
      <dgm:t>
        <a:bodyPr/>
        <a:lstStyle/>
        <a:p>
          <a:endParaRPr lang="ru-RU"/>
        </a:p>
      </dgm:t>
    </dgm:pt>
    <dgm:pt modelId="{2BAB7B23-671B-41E1-B9F0-B7B551730930}" type="pres">
      <dgm:prSet presAssocID="{B265CBAA-F2B4-4FAF-8537-F0E6F4EFB208}" presName="root2" presStyleCnt="0"/>
      <dgm:spPr/>
      <dgm:t>
        <a:bodyPr/>
        <a:lstStyle/>
        <a:p>
          <a:endParaRPr lang="ru-RU"/>
        </a:p>
      </dgm:t>
    </dgm:pt>
    <dgm:pt modelId="{B5041F58-40BF-4588-AA08-6EDB821B6E50}" type="pres">
      <dgm:prSet presAssocID="{B265CBAA-F2B4-4FAF-8537-F0E6F4EFB208}" presName="LevelTwoTextNode" presStyleLbl="node3" presStyleIdx="2" presStyleCnt="10" custScaleX="393278" custLinFactY="-33799" custLinFactNeighborX="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045E8B-45A6-4DCD-8557-236865814381}" type="pres">
      <dgm:prSet presAssocID="{B265CBAA-F2B4-4FAF-8537-F0E6F4EFB208}" presName="level3hierChild" presStyleCnt="0"/>
      <dgm:spPr/>
      <dgm:t>
        <a:bodyPr/>
        <a:lstStyle/>
        <a:p>
          <a:endParaRPr lang="ru-RU"/>
        </a:p>
      </dgm:t>
    </dgm:pt>
    <dgm:pt modelId="{1A23486C-7CD4-4138-B717-F5CB68611CE0}" type="pres">
      <dgm:prSet presAssocID="{D34DF201-23C0-4BEE-8C10-C1ED4A696A39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90836E40-0F08-4457-9528-F506B17F7917}" type="pres">
      <dgm:prSet presAssocID="{D34DF201-23C0-4BEE-8C10-C1ED4A696A39}" presName="connTx" presStyleLbl="parChTrans1D2" presStyleIdx="1" presStyleCnt="3"/>
      <dgm:spPr/>
      <dgm:t>
        <a:bodyPr/>
        <a:lstStyle/>
        <a:p>
          <a:endParaRPr lang="ru-RU"/>
        </a:p>
      </dgm:t>
    </dgm:pt>
    <dgm:pt modelId="{78E81682-3BA7-49C5-8A21-F8B4A59BEBB8}" type="pres">
      <dgm:prSet presAssocID="{75EF4A2D-BD39-497B-990C-18227817B823}" presName="root2" presStyleCnt="0"/>
      <dgm:spPr/>
      <dgm:t>
        <a:bodyPr/>
        <a:lstStyle/>
        <a:p>
          <a:endParaRPr lang="ru-RU"/>
        </a:p>
      </dgm:t>
    </dgm:pt>
    <dgm:pt modelId="{D94124EF-0213-4C62-8096-685C6E231A24}" type="pres">
      <dgm:prSet presAssocID="{75EF4A2D-BD39-497B-990C-18227817B823}" presName="LevelTwoTextNode" presStyleLbl="node2" presStyleIdx="1" presStyleCnt="3" custScaleX="142080" custScaleY="351335" custLinFactNeighborX="-11785" custLinFactNeighborY="194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6827DA-B765-4383-9B97-204B7171C2C1}" type="pres">
      <dgm:prSet presAssocID="{75EF4A2D-BD39-497B-990C-18227817B823}" presName="level3hierChild" presStyleCnt="0"/>
      <dgm:spPr/>
      <dgm:t>
        <a:bodyPr/>
        <a:lstStyle/>
        <a:p>
          <a:endParaRPr lang="ru-RU"/>
        </a:p>
      </dgm:t>
    </dgm:pt>
    <dgm:pt modelId="{B44B9DE8-990D-4EE1-81EF-97F187D83A7D}" type="pres">
      <dgm:prSet presAssocID="{7A15797A-659E-471E-B760-52BA9E127936}" presName="conn2-1" presStyleLbl="parChTrans1D3" presStyleIdx="3" presStyleCnt="10"/>
      <dgm:spPr/>
      <dgm:t>
        <a:bodyPr/>
        <a:lstStyle/>
        <a:p>
          <a:endParaRPr lang="ru-RU"/>
        </a:p>
      </dgm:t>
    </dgm:pt>
    <dgm:pt modelId="{4396835E-7EB3-4144-A621-85EB4ED11A7B}" type="pres">
      <dgm:prSet presAssocID="{7A15797A-659E-471E-B760-52BA9E127936}" presName="connTx" presStyleLbl="parChTrans1D3" presStyleIdx="3" presStyleCnt="10"/>
      <dgm:spPr/>
      <dgm:t>
        <a:bodyPr/>
        <a:lstStyle/>
        <a:p>
          <a:endParaRPr lang="ru-RU"/>
        </a:p>
      </dgm:t>
    </dgm:pt>
    <dgm:pt modelId="{C144B61F-E924-42B1-A629-FA43539583DC}" type="pres">
      <dgm:prSet presAssocID="{5F6A9C84-131E-4925-BB87-47ED7B07A781}" presName="root2" presStyleCnt="0"/>
      <dgm:spPr/>
      <dgm:t>
        <a:bodyPr/>
        <a:lstStyle/>
        <a:p>
          <a:endParaRPr lang="ru-RU"/>
        </a:p>
      </dgm:t>
    </dgm:pt>
    <dgm:pt modelId="{6B6DF0F7-41EC-4BD5-B377-B60A369BF05F}" type="pres">
      <dgm:prSet presAssocID="{5F6A9C84-131E-4925-BB87-47ED7B07A781}" presName="LevelTwoTextNode" presStyleLbl="node3" presStyleIdx="3" presStyleCnt="10" custScaleX="2776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11E51E-503E-4156-80E6-9B7EDD6F903A}" type="pres">
      <dgm:prSet presAssocID="{5F6A9C84-131E-4925-BB87-47ED7B07A781}" presName="level3hierChild" presStyleCnt="0"/>
      <dgm:spPr/>
      <dgm:t>
        <a:bodyPr/>
        <a:lstStyle/>
        <a:p>
          <a:endParaRPr lang="ru-RU"/>
        </a:p>
      </dgm:t>
    </dgm:pt>
    <dgm:pt modelId="{0FB1E3D9-3328-4167-804F-4F7C18C95B70}" type="pres">
      <dgm:prSet presAssocID="{10AF8FE3-7DAA-490E-876F-0563B3D5C0C4}" presName="conn2-1" presStyleLbl="parChTrans1D3" presStyleIdx="4" presStyleCnt="10"/>
      <dgm:spPr/>
      <dgm:t>
        <a:bodyPr/>
        <a:lstStyle/>
        <a:p>
          <a:endParaRPr lang="ru-RU"/>
        </a:p>
      </dgm:t>
    </dgm:pt>
    <dgm:pt modelId="{DECED18F-CB48-46E5-A421-7155891C10F0}" type="pres">
      <dgm:prSet presAssocID="{10AF8FE3-7DAA-490E-876F-0563B3D5C0C4}" presName="connTx" presStyleLbl="parChTrans1D3" presStyleIdx="4" presStyleCnt="10"/>
      <dgm:spPr/>
      <dgm:t>
        <a:bodyPr/>
        <a:lstStyle/>
        <a:p>
          <a:endParaRPr lang="ru-RU"/>
        </a:p>
      </dgm:t>
    </dgm:pt>
    <dgm:pt modelId="{01EC83B2-4F50-4602-A933-C10366712A65}" type="pres">
      <dgm:prSet presAssocID="{795CA35A-4FD4-44EA-AE55-D506FBC9E8E2}" presName="root2" presStyleCnt="0"/>
      <dgm:spPr/>
      <dgm:t>
        <a:bodyPr/>
        <a:lstStyle/>
        <a:p>
          <a:endParaRPr lang="ru-RU"/>
        </a:p>
      </dgm:t>
    </dgm:pt>
    <dgm:pt modelId="{FBFB7498-F7AF-455E-A6DA-E41F4F312D69}" type="pres">
      <dgm:prSet presAssocID="{795CA35A-4FD4-44EA-AE55-D506FBC9E8E2}" presName="LevelTwoTextNode" presStyleLbl="node3" presStyleIdx="4" presStyleCnt="10" custScaleX="1691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13DEB9-D46C-480E-8526-0A529529AD17}" type="pres">
      <dgm:prSet presAssocID="{795CA35A-4FD4-44EA-AE55-D506FBC9E8E2}" presName="level3hierChild" presStyleCnt="0"/>
      <dgm:spPr/>
      <dgm:t>
        <a:bodyPr/>
        <a:lstStyle/>
        <a:p>
          <a:endParaRPr lang="ru-RU"/>
        </a:p>
      </dgm:t>
    </dgm:pt>
    <dgm:pt modelId="{C79E78B9-DE16-4963-9A2F-F98ED099AE45}" type="pres">
      <dgm:prSet presAssocID="{0ABF651F-FA96-4CB7-B42C-37A5F8409B45}" presName="conn2-1" presStyleLbl="parChTrans1D3" presStyleIdx="5" presStyleCnt="10"/>
      <dgm:spPr/>
      <dgm:t>
        <a:bodyPr/>
        <a:lstStyle/>
        <a:p>
          <a:endParaRPr lang="ru-RU"/>
        </a:p>
      </dgm:t>
    </dgm:pt>
    <dgm:pt modelId="{9E345974-C7A9-4C6F-8EB5-98F5462F8588}" type="pres">
      <dgm:prSet presAssocID="{0ABF651F-FA96-4CB7-B42C-37A5F8409B45}" presName="connTx" presStyleLbl="parChTrans1D3" presStyleIdx="5" presStyleCnt="10"/>
      <dgm:spPr/>
      <dgm:t>
        <a:bodyPr/>
        <a:lstStyle/>
        <a:p>
          <a:endParaRPr lang="ru-RU"/>
        </a:p>
      </dgm:t>
    </dgm:pt>
    <dgm:pt modelId="{A9261E39-FE99-4B59-A52D-F8512DC36E59}" type="pres">
      <dgm:prSet presAssocID="{9AF88062-75B0-485F-A0A0-1D90B0735D5A}" presName="root2" presStyleCnt="0"/>
      <dgm:spPr/>
      <dgm:t>
        <a:bodyPr/>
        <a:lstStyle/>
        <a:p>
          <a:endParaRPr lang="ru-RU"/>
        </a:p>
      </dgm:t>
    </dgm:pt>
    <dgm:pt modelId="{405FA212-B3A6-47B2-B8B5-C45F477465C7}" type="pres">
      <dgm:prSet presAssocID="{9AF88062-75B0-485F-A0A0-1D90B0735D5A}" presName="LevelTwoTextNode" presStyleLbl="node3" presStyleIdx="5" presStyleCnt="10" custScaleX="2949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6E2503-249D-4028-907A-454D7978354C}" type="pres">
      <dgm:prSet presAssocID="{9AF88062-75B0-485F-A0A0-1D90B0735D5A}" presName="level3hierChild" presStyleCnt="0"/>
      <dgm:spPr/>
      <dgm:t>
        <a:bodyPr/>
        <a:lstStyle/>
        <a:p>
          <a:endParaRPr lang="ru-RU"/>
        </a:p>
      </dgm:t>
    </dgm:pt>
    <dgm:pt modelId="{1174E8CB-904B-4D25-AB35-A137F457B75F}" type="pres">
      <dgm:prSet presAssocID="{F08E8A0D-F7B1-482E-8B3D-78F477B6BEE5}" presName="conn2-1" presStyleLbl="parChTrans1D3" presStyleIdx="6" presStyleCnt="10"/>
      <dgm:spPr/>
      <dgm:t>
        <a:bodyPr/>
        <a:lstStyle/>
        <a:p>
          <a:endParaRPr lang="ru-RU"/>
        </a:p>
      </dgm:t>
    </dgm:pt>
    <dgm:pt modelId="{1FCAC72A-6301-4598-A893-7E0B7DE46BA7}" type="pres">
      <dgm:prSet presAssocID="{F08E8A0D-F7B1-482E-8B3D-78F477B6BEE5}" presName="connTx" presStyleLbl="parChTrans1D3" presStyleIdx="6" presStyleCnt="10"/>
      <dgm:spPr/>
      <dgm:t>
        <a:bodyPr/>
        <a:lstStyle/>
        <a:p>
          <a:endParaRPr lang="ru-RU"/>
        </a:p>
      </dgm:t>
    </dgm:pt>
    <dgm:pt modelId="{FE7BDC78-8CC2-4B8A-842E-5F0685FE5179}" type="pres">
      <dgm:prSet presAssocID="{FAFADBD4-A0A8-438E-A0F9-818935E57C4E}" presName="root2" presStyleCnt="0"/>
      <dgm:spPr/>
      <dgm:t>
        <a:bodyPr/>
        <a:lstStyle/>
        <a:p>
          <a:endParaRPr lang="ru-RU"/>
        </a:p>
      </dgm:t>
    </dgm:pt>
    <dgm:pt modelId="{CB1A9F8E-48D6-4A2F-B7B8-E2A50A256C7E}" type="pres">
      <dgm:prSet presAssocID="{FAFADBD4-A0A8-438E-A0F9-818935E57C4E}" presName="LevelTwoTextNode" presStyleLbl="node3" presStyleIdx="6" presStyleCnt="10" custScaleX="3032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AC699F-89F2-451F-9FBE-4B1F34FF9CC7}" type="pres">
      <dgm:prSet presAssocID="{FAFADBD4-A0A8-438E-A0F9-818935E57C4E}" presName="level3hierChild" presStyleCnt="0"/>
      <dgm:spPr/>
      <dgm:t>
        <a:bodyPr/>
        <a:lstStyle/>
        <a:p>
          <a:endParaRPr lang="ru-RU"/>
        </a:p>
      </dgm:t>
    </dgm:pt>
    <dgm:pt modelId="{8C651DAC-CBC1-4345-987B-6BE4536378B8}" type="pres">
      <dgm:prSet presAssocID="{11BD2199-779B-434E-82FD-F5829BF341F5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9CDDFB5C-755C-4BD7-8B2C-0F1EB2F59972}" type="pres">
      <dgm:prSet presAssocID="{11BD2199-779B-434E-82FD-F5829BF341F5}" presName="connTx" presStyleLbl="parChTrans1D2" presStyleIdx="2" presStyleCnt="3"/>
      <dgm:spPr/>
      <dgm:t>
        <a:bodyPr/>
        <a:lstStyle/>
        <a:p>
          <a:endParaRPr lang="ru-RU"/>
        </a:p>
      </dgm:t>
    </dgm:pt>
    <dgm:pt modelId="{71AE6488-5D62-460F-A2DD-4C116F48238B}" type="pres">
      <dgm:prSet presAssocID="{F638CE5E-AFB0-4D2C-9CE3-A88002D10162}" presName="root2" presStyleCnt="0"/>
      <dgm:spPr/>
      <dgm:t>
        <a:bodyPr/>
        <a:lstStyle/>
        <a:p>
          <a:endParaRPr lang="ru-RU"/>
        </a:p>
      </dgm:t>
    </dgm:pt>
    <dgm:pt modelId="{F546DC1F-6450-4300-924A-016580F9A378}" type="pres">
      <dgm:prSet presAssocID="{F638CE5E-AFB0-4D2C-9CE3-A88002D10162}" presName="LevelTwoTextNode" presStyleLbl="node2" presStyleIdx="2" presStyleCnt="3" custScaleX="123803" custScaleY="251300" custLinFactY="200000" custLinFactNeighborX="-25099" custLinFactNeighborY="2699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785132-05B7-4E9F-9CF8-00ABB69C227F}" type="pres">
      <dgm:prSet presAssocID="{F638CE5E-AFB0-4D2C-9CE3-A88002D10162}" presName="level3hierChild" presStyleCnt="0"/>
      <dgm:spPr/>
      <dgm:t>
        <a:bodyPr/>
        <a:lstStyle/>
        <a:p>
          <a:endParaRPr lang="ru-RU"/>
        </a:p>
      </dgm:t>
    </dgm:pt>
    <dgm:pt modelId="{AB22C938-7D85-4F7F-B941-CAC6D16195FA}" type="pres">
      <dgm:prSet presAssocID="{3160BB38-1F35-4EF7-9A47-4764073A8F7D}" presName="conn2-1" presStyleLbl="parChTrans1D3" presStyleIdx="7" presStyleCnt="10"/>
      <dgm:spPr/>
      <dgm:t>
        <a:bodyPr/>
        <a:lstStyle/>
        <a:p>
          <a:endParaRPr lang="ru-RU"/>
        </a:p>
      </dgm:t>
    </dgm:pt>
    <dgm:pt modelId="{ECA3038C-9A6E-4E57-A995-66A506FF22BC}" type="pres">
      <dgm:prSet presAssocID="{3160BB38-1F35-4EF7-9A47-4764073A8F7D}" presName="connTx" presStyleLbl="parChTrans1D3" presStyleIdx="7" presStyleCnt="10"/>
      <dgm:spPr/>
      <dgm:t>
        <a:bodyPr/>
        <a:lstStyle/>
        <a:p>
          <a:endParaRPr lang="ru-RU"/>
        </a:p>
      </dgm:t>
    </dgm:pt>
    <dgm:pt modelId="{1617BE29-4F7D-4672-91BF-28701BF0BD1F}" type="pres">
      <dgm:prSet presAssocID="{8625F6DA-F5CD-47F1-872B-7F53676E3394}" presName="root2" presStyleCnt="0"/>
      <dgm:spPr/>
      <dgm:t>
        <a:bodyPr/>
        <a:lstStyle/>
        <a:p>
          <a:endParaRPr lang="ru-RU"/>
        </a:p>
      </dgm:t>
    </dgm:pt>
    <dgm:pt modelId="{21628A21-292C-4185-85C1-B60CCEC60A4C}" type="pres">
      <dgm:prSet presAssocID="{8625F6DA-F5CD-47F1-872B-7F53676E3394}" presName="LevelTwoTextNode" presStyleLbl="node3" presStyleIdx="7" presStyleCnt="10" custScaleX="2738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D1A31B-D36E-49D0-9C42-E660439ED568}" type="pres">
      <dgm:prSet presAssocID="{8625F6DA-F5CD-47F1-872B-7F53676E3394}" presName="level3hierChild" presStyleCnt="0"/>
      <dgm:spPr/>
      <dgm:t>
        <a:bodyPr/>
        <a:lstStyle/>
        <a:p>
          <a:endParaRPr lang="ru-RU"/>
        </a:p>
      </dgm:t>
    </dgm:pt>
    <dgm:pt modelId="{A11D59D7-3F40-4993-AD85-543778F19AC5}" type="pres">
      <dgm:prSet presAssocID="{4289A2FD-D03A-4340-AFE2-42A003B03EBE}" presName="conn2-1" presStyleLbl="parChTrans1D3" presStyleIdx="8" presStyleCnt="10"/>
      <dgm:spPr/>
      <dgm:t>
        <a:bodyPr/>
        <a:lstStyle/>
        <a:p>
          <a:endParaRPr lang="ru-RU"/>
        </a:p>
      </dgm:t>
    </dgm:pt>
    <dgm:pt modelId="{CC735E1B-9801-4B57-9C72-12F016E2F7E4}" type="pres">
      <dgm:prSet presAssocID="{4289A2FD-D03A-4340-AFE2-42A003B03EBE}" presName="connTx" presStyleLbl="parChTrans1D3" presStyleIdx="8" presStyleCnt="10"/>
      <dgm:spPr/>
      <dgm:t>
        <a:bodyPr/>
        <a:lstStyle/>
        <a:p>
          <a:endParaRPr lang="ru-RU"/>
        </a:p>
      </dgm:t>
    </dgm:pt>
    <dgm:pt modelId="{3723FF30-27FF-4F18-9FB1-35245D37AB50}" type="pres">
      <dgm:prSet presAssocID="{96CB4725-D5D7-4FBB-B18C-127DD1C9A90C}" presName="root2" presStyleCnt="0"/>
      <dgm:spPr/>
      <dgm:t>
        <a:bodyPr/>
        <a:lstStyle/>
        <a:p>
          <a:endParaRPr lang="ru-RU"/>
        </a:p>
      </dgm:t>
    </dgm:pt>
    <dgm:pt modelId="{CDA01674-24D5-4F07-ADEB-E0529988CF1E}" type="pres">
      <dgm:prSet presAssocID="{96CB4725-D5D7-4FBB-B18C-127DD1C9A90C}" presName="LevelTwoTextNode" presStyleLbl="node3" presStyleIdx="8" presStyleCnt="10" custScaleX="2851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530373-E3E6-4C68-9869-B690E0D8FFA1}" type="pres">
      <dgm:prSet presAssocID="{96CB4725-D5D7-4FBB-B18C-127DD1C9A90C}" presName="level3hierChild" presStyleCnt="0"/>
      <dgm:spPr/>
      <dgm:t>
        <a:bodyPr/>
        <a:lstStyle/>
        <a:p>
          <a:endParaRPr lang="ru-RU"/>
        </a:p>
      </dgm:t>
    </dgm:pt>
    <dgm:pt modelId="{C39D5A83-B338-4552-9401-914C33BB1420}" type="pres">
      <dgm:prSet presAssocID="{D6055CA3-4E6C-47A7-8A3C-1BF4F841C263}" presName="conn2-1" presStyleLbl="parChTrans1D3" presStyleIdx="9" presStyleCnt="10"/>
      <dgm:spPr/>
      <dgm:t>
        <a:bodyPr/>
        <a:lstStyle/>
        <a:p>
          <a:endParaRPr lang="ru-RU"/>
        </a:p>
      </dgm:t>
    </dgm:pt>
    <dgm:pt modelId="{C62B55C9-A81B-434F-BFA9-A2BB580BFFDF}" type="pres">
      <dgm:prSet presAssocID="{D6055CA3-4E6C-47A7-8A3C-1BF4F841C263}" presName="connTx" presStyleLbl="parChTrans1D3" presStyleIdx="9" presStyleCnt="10"/>
      <dgm:spPr/>
      <dgm:t>
        <a:bodyPr/>
        <a:lstStyle/>
        <a:p>
          <a:endParaRPr lang="ru-RU"/>
        </a:p>
      </dgm:t>
    </dgm:pt>
    <dgm:pt modelId="{1CEB5953-32CA-4BE3-B6C0-599C5B82E645}" type="pres">
      <dgm:prSet presAssocID="{90E360D2-9629-43EE-B4A7-F6E56D5A2985}" presName="root2" presStyleCnt="0"/>
      <dgm:spPr/>
      <dgm:t>
        <a:bodyPr/>
        <a:lstStyle/>
        <a:p>
          <a:endParaRPr lang="ru-RU"/>
        </a:p>
      </dgm:t>
    </dgm:pt>
    <dgm:pt modelId="{1D0FAE48-4034-4EAA-AF21-F4899C0D34CB}" type="pres">
      <dgm:prSet presAssocID="{90E360D2-9629-43EE-B4A7-F6E56D5A2985}" presName="LevelTwoTextNode" presStyleLbl="node3" presStyleIdx="9" presStyleCnt="10" custScaleX="1056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7669C9-80A1-4B07-A09F-0512AD4BFE36}" type="pres">
      <dgm:prSet presAssocID="{90E360D2-9629-43EE-B4A7-F6E56D5A2985}" presName="level3hierChild" presStyleCnt="0"/>
      <dgm:spPr/>
      <dgm:t>
        <a:bodyPr/>
        <a:lstStyle/>
        <a:p>
          <a:endParaRPr lang="ru-RU"/>
        </a:p>
      </dgm:t>
    </dgm:pt>
  </dgm:ptLst>
  <dgm:cxnLst>
    <dgm:cxn modelId="{3CD964D4-B659-4645-8481-BA0F3CFEB6E3}" type="presOf" srcId="{7A15797A-659E-471E-B760-52BA9E127936}" destId="{4396835E-7EB3-4144-A621-85EB4ED11A7B}" srcOrd="1" destOrd="0" presId="urn:microsoft.com/office/officeart/2008/layout/HorizontalMultiLevelHierarchy"/>
    <dgm:cxn modelId="{FFF5A968-B66A-400E-A832-6ABCD76807B0}" srcId="{F638CE5E-AFB0-4D2C-9CE3-A88002D10162}" destId="{90E360D2-9629-43EE-B4A7-F6E56D5A2985}" srcOrd="2" destOrd="0" parTransId="{D6055CA3-4E6C-47A7-8A3C-1BF4F841C263}" sibTransId="{125FF919-4ABE-43D3-B537-6495BC3D6B52}"/>
    <dgm:cxn modelId="{9FB8BEBB-5440-42A8-BB61-1A28E892B59B}" srcId="{75EF4A2D-BD39-497B-990C-18227817B823}" destId="{5F6A9C84-131E-4925-BB87-47ED7B07A781}" srcOrd="0" destOrd="0" parTransId="{7A15797A-659E-471E-B760-52BA9E127936}" sibTransId="{7EADB451-FBCF-4214-9C5E-0F60784982CB}"/>
    <dgm:cxn modelId="{904B1815-FF28-4ABD-B912-BFAEEC21B213}" type="presOf" srcId="{D6055CA3-4E6C-47A7-8A3C-1BF4F841C263}" destId="{C62B55C9-A81B-434F-BFA9-A2BB580BFFDF}" srcOrd="1" destOrd="0" presId="urn:microsoft.com/office/officeart/2008/layout/HorizontalMultiLevelHierarchy"/>
    <dgm:cxn modelId="{8AD03C6E-1911-4FE2-AC03-DE47F8EE2B66}" type="presOf" srcId="{11BD2199-779B-434E-82FD-F5829BF341F5}" destId="{9CDDFB5C-755C-4BD7-8B2C-0F1EB2F59972}" srcOrd="1" destOrd="0" presId="urn:microsoft.com/office/officeart/2008/layout/HorizontalMultiLevelHierarchy"/>
    <dgm:cxn modelId="{65EC4BFA-4332-4C8C-8842-7E47566ECBE3}" srcId="{C010BB24-26FE-4DAF-BD72-2FD5B2848521}" destId="{381BC692-C1D0-4F37-A0B4-4630929C067D}" srcOrd="1" destOrd="0" parTransId="{E25AC9F6-9859-4725-91FA-F38D3FE1D03D}" sibTransId="{C4E190CB-EB7F-4117-A95A-DD908B84F680}"/>
    <dgm:cxn modelId="{BEA7FFD8-6F12-4E40-996C-794A12734E38}" srcId="{75EF4A2D-BD39-497B-990C-18227817B823}" destId="{795CA35A-4FD4-44EA-AE55-D506FBC9E8E2}" srcOrd="1" destOrd="0" parTransId="{10AF8FE3-7DAA-490E-876F-0563B3D5C0C4}" sibTransId="{F2ED84D0-4B15-4FD5-A3F8-06BCB6BAEF50}"/>
    <dgm:cxn modelId="{E4EF762C-4FAA-480A-A7AC-DDE8BDD660D8}" type="presOf" srcId="{B265CBAA-F2B4-4FAF-8537-F0E6F4EFB208}" destId="{B5041F58-40BF-4588-AA08-6EDB821B6E50}" srcOrd="0" destOrd="0" presId="urn:microsoft.com/office/officeart/2008/layout/HorizontalMultiLevelHierarchy"/>
    <dgm:cxn modelId="{02A45CC2-70D2-4E83-9296-366B08A4F54F}" type="presOf" srcId="{8BC033B8-466C-43F0-BE32-BC2078745F60}" destId="{494E68C8-E736-409A-A16C-6A51FD7EDC97}" srcOrd="0" destOrd="0" presId="urn:microsoft.com/office/officeart/2008/layout/HorizontalMultiLevelHierarchy"/>
    <dgm:cxn modelId="{DAC9C37F-6B5A-49E0-84AF-FA66F5E14251}" srcId="{C010BB24-26FE-4DAF-BD72-2FD5B2848521}" destId="{B265CBAA-F2B4-4FAF-8537-F0E6F4EFB208}" srcOrd="2" destOrd="0" parTransId="{97F519AD-5AC4-46D6-AE16-56F7DE82B5A0}" sibTransId="{3F7D73F4-FDA5-45D7-BECA-881C6FD185C8}"/>
    <dgm:cxn modelId="{A37A6097-0E89-43E2-AD47-FE62C80117FA}" srcId="{F638CE5E-AFB0-4D2C-9CE3-A88002D10162}" destId="{96CB4725-D5D7-4FBB-B18C-127DD1C9A90C}" srcOrd="1" destOrd="0" parTransId="{4289A2FD-D03A-4340-AFE2-42A003B03EBE}" sibTransId="{1C107276-CC33-4022-A095-9D72993C0C0A}"/>
    <dgm:cxn modelId="{CE09BF35-21B1-41CB-9AE4-7B5F041FA942}" type="presOf" srcId="{97F519AD-5AC4-46D6-AE16-56F7DE82B5A0}" destId="{B1E586EF-50BE-453D-83E0-52729BCB7106}" srcOrd="0" destOrd="0" presId="urn:microsoft.com/office/officeart/2008/layout/HorizontalMultiLevelHierarchy"/>
    <dgm:cxn modelId="{159534FF-D9E4-445D-B133-4FB06BEB623F}" srcId="{8BC033B8-466C-43F0-BE32-BC2078745F60}" destId="{7CB76957-CFB7-4C77-8656-896BCEFC49DF}" srcOrd="0" destOrd="0" parTransId="{7DE7236B-D51C-4125-849D-6984DF53744A}" sibTransId="{95D2F573-A683-4F7B-88D5-1F7CD8F39C0D}"/>
    <dgm:cxn modelId="{887D9BBF-A6F1-4607-BAA6-D1484BF2A181}" type="presOf" srcId="{3160BB38-1F35-4EF7-9A47-4764073A8F7D}" destId="{ECA3038C-9A6E-4E57-A995-66A506FF22BC}" srcOrd="1" destOrd="0" presId="urn:microsoft.com/office/officeart/2008/layout/HorizontalMultiLevelHierarchy"/>
    <dgm:cxn modelId="{1B63325F-B1A3-48C4-8179-8CEF5AE609EF}" type="presOf" srcId="{1F87D617-2921-4FA5-BA4D-0B9E4C2F3122}" destId="{D990B2F1-40FB-4874-A012-E7FF5CB4D367}" srcOrd="1" destOrd="0" presId="urn:microsoft.com/office/officeart/2008/layout/HorizontalMultiLevelHierarchy"/>
    <dgm:cxn modelId="{3E076178-4226-42B4-8547-401F0C5F2D3A}" type="presOf" srcId="{E25AC9F6-9859-4725-91FA-F38D3FE1D03D}" destId="{B7327334-FC16-4D96-8E77-37CD0B45E261}" srcOrd="1" destOrd="0" presId="urn:microsoft.com/office/officeart/2008/layout/HorizontalMultiLevelHierarchy"/>
    <dgm:cxn modelId="{F843AFDC-C0A4-4F5A-B61A-7893D41AD468}" type="presOf" srcId="{4289A2FD-D03A-4340-AFE2-42A003B03EBE}" destId="{CC735E1B-9801-4B57-9C72-12F016E2F7E4}" srcOrd="1" destOrd="0" presId="urn:microsoft.com/office/officeart/2008/layout/HorizontalMultiLevelHierarchy"/>
    <dgm:cxn modelId="{FE863898-7DBB-4E29-A2B7-5BC35451B2FD}" srcId="{75EF4A2D-BD39-497B-990C-18227817B823}" destId="{FAFADBD4-A0A8-438E-A0F9-818935E57C4E}" srcOrd="3" destOrd="0" parTransId="{F08E8A0D-F7B1-482E-8B3D-78F477B6BEE5}" sibTransId="{FEE42BBC-288E-407C-A1CA-1456797B663F}"/>
    <dgm:cxn modelId="{ACF33585-0C39-4210-872E-7DF25BFD5ABF}" type="presOf" srcId="{264FB4FB-851F-4E6A-B2ED-4872F3101FE7}" destId="{32CFFB89-A03D-4C42-9621-B61D2E984219}" srcOrd="0" destOrd="0" presId="urn:microsoft.com/office/officeart/2008/layout/HorizontalMultiLevelHierarchy"/>
    <dgm:cxn modelId="{915D04B3-85EA-4910-BA8B-7F5751C40F2A}" type="presOf" srcId="{5F6A9C84-131E-4925-BB87-47ED7B07A781}" destId="{6B6DF0F7-41EC-4BD5-B377-B60A369BF05F}" srcOrd="0" destOrd="0" presId="urn:microsoft.com/office/officeart/2008/layout/HorizontalMultiLevelHierarchy"/>
    <dgm:cxn modelId="{47F0BB99-A5EF-40BC-8A8B-9E2EC0AFEC8A}" type="presOf" srcId="{F08E8A0D-F7B1-482E-8B3D-78F477B6BEE5}" destId="{1174E8CB-904B-4D25-AB35-A137F457B75F}" srcOrd="0" destOrd="0" presId="urn:microsoft.com/office/officeart/2008/layout/HorizontalMultiLevelHierarchy"/>
    <dgm:cxn modelId="{B536B004-ADC1-47AB-91E0-CEB0970EDB70}" type="presOf" srcId="{10AF8FE3-7DAA-490E-876F-0563B3D5C0C4}" destId="{DECED18F-CB48-46E5-A421-7155891C10F0}" srcOrd="1" destOrd="0" presId="urn:microsoft.com/office/officeart/2008/layout/HorizontalMultiLevelHierarchy"/>
    <dgm:cxn modelId="{70506D3A-951A-4970-BFB4-9A01C0770C65}" type="presOf" srcId="{11BD2199-779B-434E-82FD-F5829BF341F5}" destId="{8C651DAC-CBC1-4345-987B-6BE4536378B8}" srcOrd="0" destOrd="0" presId="urn:microsoft.com/office/officeart/2008/layout/HorizontalMultiLevelHierarchy"/>
    <dgm:cxn modelId="{5BF3BFE5-7325-485E-A4FA-1CA374197CCC}" type="presOf" srcId="{7CB76957-CFB7-4C77-8656-896BCEFC49DF}" destId="{AC68375D-A32B-4663-A242-CEC73F43F6A6}" srcOrd="0" destOrd="0" presId="urn:microsoft.com/office/officeart/2008/layout/HorizontalMultiLevelHierarchy"/>
    <dgm:cxn modelId="{72BC936E-00BB-48B5-8B7E-FC023BEDF42B}" srcId="{F638CE5E-AFB0-4D2C-9CE3-A88002D10162}" destId="{8625F6DA-F5CD-47F1-872B-7F53676E3394}" srcOrd="0" destOrd="0" parTransId="{3160BB38-1F35-4EF7-9A47-4764073A8F7D}" sibTransId="{66C5FEB6-A47A-4DD1-86D5-5E129CDB59C8}"/>
    <dgm:cxn modelId="{DF8C37CA-A9F4-4CB5-942B-0D6973352DB9}" type="presOf" srcId="{96CB4725-D5D7-4FBB-B18C-127DD1C9A90C}" destId="{CDA01674-24D5-4F07-ADEB-E0529988CF1E}" srcOrd="0" destOrd="0" presId="urn:microsoft.com/office/officeart/2008/layout/HorizontalMultiLevelHierarchy"/>
    <dgm:cxn modelId="{03D56DBE-D194-4CC8-AABA-9B538F5275C5}" type="presOf" srcId="{7A15797A-659E-471E-B760-52BA9E127936}" destId="{B44B9DE8-990D-4EE1-81EF-97F187D83A7D}" srcOrd="0" destOrd="0" presId="urn:microsoft.com/office/officeart/2008/layout/HorizontalMultiLevelHierarchy"/>
    <dgm:cxn modelId="{62634970-78A5-473E-AC27-B66A6D469DCC}" type="presOf" srcId="{97F519AD-5AC4-46D6-AE16-56F7DE82B5A0}" destId="{908691B5-032C-4C2D-8EFF-CC280BA09946}" srcOrd="1" destOrd="0" presId="urn:microsoft.com/office/officeart/2008/layout/HorizontalMultiLevelHierarchy"/>
    <dgm:cxn modelId="{F5ED2C0E-FE4C-4016-A096-AFBC0E1A5DEC}" type="presOf" srcId="{1F87D617-2921-4FA5-BA4D-0B9E4C2F3122}" destId="{0EB0DEDA-C003-4BEE-B7D8-DAEEA6ACA01E}" srcOrd="0" destOrd="0" presId="urn:microsoft.com/office/officeart/2008/layout/HorizontalMultiLevelHierarchy"/>
    <dgm:cxn modelId="{6A918CA9-9620-4E43-BA91-8C0B225B791F}" type="presOf" srcId="{795CA35A-4FD4-44EA-AE55-D506FBC9E8E2}" destId="{FBFB7498-F7AF-455E-A6DA-E41F4F312D69}" srcOrd="0" destOrd="0" presId="urn:microsoft.com/office/officeart/2008/layout/HorizontalMultiLevelHierarchy"/>
    <dgm:cxn modelId="{9AB367C5-C10C-4BB5-95F6-5FCF66A8BAAD}" type="presOf" srcId="{4289A2FD-D03A-4340-AFE2-42A003B03EBE}" destId="{A11D59D7-3F40-4993-AD85-543778F19AC5}" srcOrd="0" destOrd="0" presId="urn:microsoft.com/office/officeart/2008/layout/HorizontalMultiLevelHierarchy"/>
    <dgm:cxn modelId="{9C4AD4B5-EBF3-427E-8B6B-2095A20C550A}" type="presOf" srcId="{D6055CA3-4E6C-47A7-8A3C-1BF4F841C263}" destId="{C39D5A83-B338-4552-9401-914C33BB1420}" srcOrd="0" destOrd="0" presId="urn:microsoft.com/office/officeart/2008/layout/HorizontalMultiLevelHierarchy"/>
    <dgm:cxn modelId="{3F66B9E6-9FA4-4BF2-BB1B-6CBEA4027584}" type="presOf" srcId="{264FB4FB-851F-4E6A-B2ED-4872F3101FE7}" destId="{33D45344-F239-4A39-9804-F76EDD8B5EA9}" srcOrd="1" destOrd="0" presId="urn:microsoft.com/office/officeart/2008/layout/HorizontalMultiLevelHierarchy"/>
    <dgm:cxn modelId="{F2EE229B-5D50-41E8-ABF2-EBBB15F759FE}" type="presOf" srcId="{E25AC9F6-9859-4725-91FA-F38D3FE1D03D}" destId="{13CC40F4-12EC-4144-AB2C-96AE2359C7AF}" srcOrd="0" destOrd="0" presId="urn:microsoft.com/office/officeart/2008/layout/HorizontalMultiLevelHierarchy"/>
    <dgm:cxn modelId="{717FC8AE-784D-4C66-BDB7-1D2934513CC2}" type="presOf" srcId="{9AF88062-75B0-485F-A0A0-1D90B0735D5A}" destId="{405FA212-B3A6-47B2-B8B5-C45F477465C7}" srcOrd="0" destOrd="0" presId="urn:microsoft.com/office/officeart/2008/layout/HorizontalMultiLevelHierarchy"/>
    <dgm:cxn modelId="{1F70AB41-81F3-4003-9A19-84F5C00C3D25}" type="presOf" srcId="{10AF8FE3-7DAA-490E-876F-0563B3D5C0C4}" destId="{0FB1E3D9-3328-4167-804F-4F7C18C95B70}" srcOrd="0" destOrd="0" presId="urn:microsoft.com/office/officeart/2008/layout/HorizontalMultiLevelHierarchy"/>
    <dgm:cxn modelId="{EF317864-C649-4E1D-BBDD-4C664560AAE4}" type="presOf" srcId="{C010BB24-26FE-4DAF-BD72-2FD5B2848521}" destId="{2EF1FE2C-90CA-4561-8927-FA195894AE69}" srcOrd="0" destOrd="0" presId="urn:microsoft.com/office/officeart/2008/layout/HorizontalMultiLevelHierarchy"/>
    <dgm:cxn modelId="{F5E2DEDB-7E28-4CC8-8360-B65A05644D2D}" srcId="{7CB76957-CFB7-4C77-8656-896BCEFC49DF}" destId="{C010BB24-26FE-4DAF-BD72-2FD5B2848521}" srcOrd="0" destOrd="0" parTransId="{264FB4FB-851F-4E6A-B2ED-4872F3101FE7}" sibTransId="{753EC725-275B-4820-BEA6-11E607AA3FFE}"/>
    <dgm:cxn modelId="{0D7CD545-5920-4C72-9667-2E1C39F17ED6}" srcId="{C010BB24-26FE-4DAF-BD72-2FD5B2848521}" destId="{5FE704C7-D399-40CC-9AA1-53D97F62CC23}" srcOrd="0" destOrd="0" parTransId="{1F87D617-2921-4FA5-BA4D-0B9E4C2F3122}" sibTransId="{15399538-16D3-413F-B6EB-BE579A4C00D5}"/>
    <dgm:cxn modelId="{1099F018-2184-49E8-B758-5BE376F6AD15}" type="presOf" srcId="{D34DF201-23C0-4BEE-8C10-C1ED4A696A39}" destId="{90836E40-0F08-4457-9528-F506B17F7917}" srcOrd="1" destOrd="0" presId="urn:microsoft.com/office/officeart/2008/layout/HorizontalMultiLevelHierarchy"/>
    <dgm:cxn modelId="{5365F012-DF6B-410E-B915-D6110EE333CE}" type="presOf" srcId="{D34DF201-23C0-4BEE-8C10-C1ED4A696A39}" destId="{1A23486C-7CD4-4138-B717-F5CB68611CE0}" srcOrd="0" destOrd="0" presId="urn:microsoft.com/office/officeart/2008/layout/HorizontalMultiLevelHierarchy"/>
    <dgm:cxn modelId="{4EDF8151-6B92-4DA5-8785-ABC3F5809C30}" type="presOf" srcId="{5FE704C7-D399-40CC-9AA1-53D97F62CC23}" destId="{AF5EC382-7548-465E-9ABE-C163619149F9}" srcOrd="0" destOrd="0" presId="urn:microsoft.com/office/officeart/2008/layout/HorizontalMultiLevelHierarchy"/>
    <dgm:cxn modelId="{3FF39360-8A8F-4276-8648-154541B18DB6}" type="presOf" srcId="{8625F6DA-F5CD-47F1-872B-7F53676E3394}" destId="{21628A21-292C-4185-85C1-B60CCEC60A4C}" srcOrd="0" destOrd="0" presId="urn:microsoft.com/office/officeart/2008/layout/HorizontalMultiLevelHierarchy"/>
    <dgm:cxn modelId="{A2ACCE48-B800-4252-91FB-F7AEE333EC08}" type="presOf" srcId="{3160BB38-1F35-4EF7-9A47-4764073A8F7D}" destId="{AB22C938-7D85-4F7F-B941-CAC6D16195FA}" srcOrd="0" destOrd="0" presId="urn:microsoft.com/office/officeart/2008/layout/HorizontalMultiLevelHierarchy"/>
    <dgm:cxn modelId="{A34A1CDC-D96B-4C7C-9C74-3EFC4ADD73CC}" type="presOf" srcId="{F08E8A0D-F7B1-482E-8B3D-78F477B6BEE5}" destId="{1FCAC72A-6301-4598-A893-7E0B7DE46BA7}" srcOrd="1" destOrd="0" presId="urn:microsoft.com/office/officeart/2008/layout/HorizontalMultiLevelHierarchy"/>
    <dgm:cxn modelId="{67F4C816-7E73-4F67-AC30-A92DA98646D4}" srcId="{7CB76957-CFB7-4C77-8656-896BCEFC49DF}" destId="{75EF4A2D-BD39-497B-990C-18227817B823}" srcOrd="1" destOrd="0" parTransId="{D34DF201-23C0-4BEE-8C10-C1ED4A696A39}" sibTransId="{D7632DDD-F6CE-4A16-94AF-CC7220D87B1C}"/>
    <dgm:cxn modelId="{4CBC599D-3D8C-4B26-A0E2-0B0DECF083D9}" srcId="{7CB76957-CFB7-4C77-8656-896BCEFC49DF}" destId="{F638CE5E-AFB0-4D2C-9CE3-A88002D10162}" srcOrd="2" destOrd="0" parTransId="{11BD2199-779B-434E-82FD-F5829BF341F5}" sibTransId="{714F4013-1205-4561-ACE6-3E48212FAED1}"/>
    <dgm:cxn modelId="{05C91650-8981-4754-B114-362970520F73}" type="presOf" srcId="{75EF4A2D-BD39-497B-990C-18227817B823}" destId="{D94124EF-0213-4C62-8096-685C6E231A24}" srcOrd="0" destOrd="0" presId="urn:microsoft.com/office/officeart/2008/layout/HorizontalMultiLevelHierarchy"/>
    <dgm:cxn modelId="{8DA07DD2-02C9-4F77-A740-E02032FF5B7A}" type="presOf" srcId="{0ABF651F-FA96-4CB7-B42C-37A5F8409B45}" destId="{9E345974-C7A9-4C6F-8EB5-98F5462F8588}" srcOrd="1" destOrd="0" presId="urn:microsoft.com/office/officeart/2008/layout/HorizontalMultiLevelHierarchy"/>
    <dgm:cxn modelId="{8B87B0BB-68C6-4658-AABF-9116D0D7024F}" type="presOf" srcId="{F638CE5E-AFB0-4D2C-9CE3-A88002D10162}" destId="{F546DC1F-6450-4300-924A-016580F9A378}" srcOrd="0" destOrd="0" presId="urn:microsoft.com/office/officeart/2008/layout/HorizontalMultiLevelHierarchy"/>
    <dgm:cxn modelId="{4BF060F6-175E-4F73-A8BC-548EE65F086B}" type="presOf" srcId="{381BC692-C1D0-4F37-A0B4-4630929C067D}" destId="{AE7988D7-272E-4F82-9A0A-5347A98E33ED}" srcOrd="0" destOrd="0" presId="urn:microsoft.com/office/officeart/2008/layout/HorizontalMultiLevelHierarchy"/>
    <dgm:cxn modelId="{CC5C2529-024D-48E3-A368-3C3DCF519E12}" srcId="{75EF4A2D-BD39-497B-990C-18227817B823}" destId="{9AF88062-75B0-485F-A0A0-1D90B0735D5A}" srcOrd="2" destOrd="0" parTransId="{0ABF651F-FA96-4CB7-B42C-37A5F8409B45}" sibTransId="{E32D09F0-6001-484C-91B4-E777438A4986}"/>
    <dgm:cxn modelId="{CBC66782-8F56-4962-9B96-9052B820446E}" type="presOf" srcId="{90E360D2-9629-43EE-B4A7-F6E56D5A2985}" destId="{1D0FAE48-4034-4EAA-AF21-F4899C0D34CB}" srcOrd="0" destOrd="0" presId="urn:microsoft.com/office/officeart/2008/layout/HorizontalMultiLevelHierarchy"/>
    <dgm:cxn modelId="{6B1A454F-1DC8-4468-9663-3A235185D24E}" type="presOf" srcId="{FAFADBD4-A0A8-438E-A0F9-818935E57C4E}" destId="{CB1A9F8E-48D6-4A2F-B7B8-E2A50A256C7E}" srcOrd="0" destOrd="0" presId="urn:microsoft.com/office/officeart/2008/layout/HorizontalMultiLevelHierarchy"/>
    <dgm:cxn modelId="{82CF5799-D97D-4A94-81FC-9C9678A8BAD2}" type="presOf" srcId="{0ABF651F-FA96-4CB7-B42C-37A5F8409B45}" destId="{C79E78B9-DE16-4963-9A2F-F98ED099AE45}" srcOrd="0" destOrd="0" presId="urn:microsoft.com/office/officeart/2008/layout/HorizontalMultiLevelHierarchy"/>
    <dgm:cxn modelId="{2A4B8F71-8D6C-426B-AB73-48003559AAAC}" type="presParOf" srcId="{494E68C8-E736-409A-A16C-6A51FD7EDC97}" destId="{EB47F195-C3C5-426D-987E-AEA4A5802D1C}" srcOrd="0" destOrd="0" presId="urn:microsoft.com/office/officeart/2008/layout/HorizontalMultiLevelHierarchy"/>
    <dgm:cxn modelId="{676F9F4B-C487-47C1-92BE-56B90BE17E56}" type="presParOf" srcId="{EB47F195-C3C5-426D-987E-AEA4A5802D1C}" destId="{AC68375D-A32B-4663-A242-CEC73F43F6A6}" srcOrd="0" destOrd="0" presId="urn:microsoft.com/office/officeart/2008/layout/HorizontalMultiLevelHierarchy"/>
    <dgm:cxn modelId="{EB0B9C92-2048-425E-9971-EBF9E50F6512}" type="presParOf" srcId="{EB47F195-C3C5-426D-987E-AEA4A5802D1C}" destId="{6BB2117C-E02F-44A8-97EE-FA068832B045}" srcOrd="1" destOrd="0" presId="urn:microsoft.com/office/officeart/2008/layout/HorizontalMultiLevelHierarchy"/>
    <dgm:cxn modelId="{59A83FDB-9521-455B-AC01-FD6A190E8073}" type="presParOf" srcId="{6BB2117C-E02F-44A8-97EE-FA068832B045}" destId="{32CFFB89-A03D-4C42-9621-B61D2E984219}" srcOrd="0" destOrd="0" presId="urn:microsoft.com/office/officeart/2008/layout/HorizontalMultiLevelHierarchy"/>
    <dgm:cxn modelId="{38858084-9708-4941-A446-F12ECB8DFF83}" type="presParOf" srcId="{32CFFB89-A03D-4C42-9621-B61D2E984219}" destId="{33D45344-F239-4A39-9804-F76EDD8B5EA9}" srcOrd="0" destOrd="0" presId="urn:microsoft.com/office/officeart/2008/layout/HorizontalMultiLevelHierarchy"/>
    <dgm:cxn modelId="{ED1A81E4-FCCA-4AA9-BB01-404576B76428}" type="presParOf" srcId="{6BB2117C-E02F-44A8-97EE-FA068832B045}" destId="{CFE7FAEE-5437-4EF5-9501-C38787EBBC86}" srcOrd="1" destOrd="0" presId="urn:microsoft.com/office/officeart/2008/layout/HorizontalMultiLevelHierarchy"/>
    <dgm:cxn modelId="{C0743211-E55C-4CEB-B334-FE64313FF5B0}" type="presParOf" srcId="{CFE7FAEE-5437-4EF5-9501-C38787EBBC86}" destId="{2EF1FE2C-90CA-4561-8927-FA195894AE69}" srcOrd="0" destOrd="0" presId="urn:microsoft.com/office/officeart/2008/layout/HorizontalMultiLevelHierarchy"/>
    <dgm:cxn modelId="{CA883864-4DE8-4848-A3D9-1837A5AB8EF7}" type="presParOf" srcId="{CFE7FAEE-5437-4EF5-9501-C38787EBBC86}" destId="{300F8ED5-A96C-4332-942F-429CBE3BE9FC}" srcOrd="1" destOrd="0" presId="urn:microsoft.com/office/officeart/2008/layout/HorizontalMultiLevelHierarchy"/>
    <dgm:cxn modelId="{62703B20-2FB1-4EF3-BA6E-4F860E9A2DEE}" type="presParOf" srcId="{300F8ED5-A96C-4332-942F-429CBE3BE9FC}" destId="{0EB0DEDA-C003-4BEE-B7D8-DAEEA6ACA01E}" srcOrd="0" destOrd="0" presId="urn:microsoft.com/office/officeart/2008/layout/HorizontalMultiLevelHierarchy"/>
    <dgm:cxn modelId="{E99C59E2-7C8F-45CF-A095-04B694172ADE}" type="presParOf" srcId="{0EB0DEDA-C003-4BEE-B7D8-DAEEA6ACA01E}" destId="{D990B2F1-40FB-4874-A012-E7FF5CB4D367}" srcOrd="0" destOrd="0" presId="urn:microsoft.com/office/officeart/2008/layout/HorizontalMultiLevelHierarchy"/>
    <dgm:cxn modelId="{CF721B8E-AF32-436B-81A1-9FBB14A88558}" type="presParOf" srcId="{300F8ED5-A96C-4332-942F-429CBE3BE9FC}" destId="{51EC2B2C-AFF9-4631-96E7-0B0D02C02D40}" srcOrd="1" destOrd="0" presId="urn:microsoft.com/office/officeart/2008/layout/HorizontalMultiLevelHierarchy"/>
    <dgm:cxn modelId="{36CF3A27-4E94-4A68-A110-19FAD22B10C7}" type="presParOf" srcId="{51EC2B2C-AFF9-4631-96E7-0B0D02C02D40}" destId="{AF5EC382-7548-465E-9ABE-C163619149F9}" srcOrd="0" destOrd="0" presId="urn:microsoft.com/office/officeart/2008/layout/HorizontalMultiLevelHierarchy"/>
    <dgm:cxn modelId="{61BBEE05-9EBF-4BDF-81DE-CE948E189CFB}" type="presParOf" srcId="{51EC2B2C-AFF9-4631-96E7-0B0D02C02D40}" destId="{78B0F0CD-ADBC-4F77-947F-9834B8DA5FC3}" srcOrd="1" destOrd="0" presId="urn:microsoft.com/office/officeart/2008/layout/HorizontalMultiLevelHierarchy"/>
    <dgm:cxn modelId="{81089D82-6A17-4FA1-B7E4-0BCB04ED1E02}" type="presParOf" srcId="{300F8ED5-A96C-4332-942F-429CBE3BE9FC}" destId="{13CC40F4-12EC-4144-AB2C-96AE2359C7AF}" srcOrd="2" destOrd="0" presId="urn:microsoft.com/office/officeart/2008/layout/HorizontalMultiLevelHierarchy"/>
    <dgm:cxn modelId="{8E33D6EB-C4BF-4F5E-B729-1088815711F0}" type="presParOf" srcId="{13CC40F4-12EC-4144-AB2C-96AE2359C7AF}" destId="{B7327334-FC16-4D96-8E77-37CD0B45E261}" srcOrd="0" destOrd="0" presId="urn:microsoft.com/office/officeart/2008/layout/HorizontalMultiLevelHierarchy"/>
    <dgm:cxn modelId="{80656E66-6E50-4A37-88BD-706FD51755D3}" type="presParOf" srcId="{300F8ED5-A96C-4332-942F-429CBE3BE9FC}" destId="{A4209AE9-6455-4E3B-B25B-6EF6EE3C7971}" srcOrd="3" destOrd="0" presId="urn:microsoft.com/office/officeart/2008/layout/HorizontalMultiLevelHierarchy"/>
    <dgm:cxn modelId="{8AE6E73C-A1EF-49C9-91D4-377736113C66}" type="presParOf" srcId="{A4209AE9-6455-4E3B-B25B-6EF6EE3C7971}" destId="{AE7988D7-272E-4F82-9A0A-5347A98E33ED}" srcOrd="0" destOrd="0" presId="urn:microsoft.com/office/officeart/2008/layout/HorizontalMultiLevelHierarchy"/>
    <dgm:cxn modelId="{BE3EE7B4-C886-4C8F-A221-214D4BF96CEF}" type="presParOf" srcId="{A4209AE9-6455-4E3B-B25B-6EF6EE3C7971}" destId="{B2A6DBA2-6CB7-402F-BE47-BBC297C716D0}" srcOrd="1" destOrd="0" presId="urn:microsoft.com/office/officeart/2008/layout/HorizontalMultiLevelHierarchy"/>
    <dgm:cxn modelId="{A068AAC4-A6BA-4C69-89C3-F1E78D94604F}" type="presParOf" srcId="{300F8ED5-A96C-4332-942F-429CBE3BE9FC}" destId="{B1E586EF-50BE-453D-83E0-52729BCB7106}" srcOrd="4" destOrd="0" presId="urn:microsoft.com/office/officeart/2008/layout/HorizontalMultiLevelHierarchy"/>
    <dgm:cxn modelId="{BBF879C2-72E1-49DC-8612-9CC303701409}" type="presParOf" srcId="{B1E586EF-50BE-453D-83E0-52729BCB7106}" destId="{908691B5-032C-4C2D-8EFF-CC280BA09946}" srcOrd="0" destOrd="0" presId="urn:microsoft.com/office/officeart/2008/layout/HorizontalMultiLevelHierarchy"/>
    <dgm:cxn modelId="{6362BCD6-A613-4FA3-A0F5-5762081EB509}" type="presParOf" srcId="{300F8ED5-A96C-4332-942F-429CBE3BE9FC}" destId="{2BAB7B23-671B-41E1-B9F0-B7B551730930}" srcOrd="5" destOrd="0" presId="urn:microsoft.com/office/officeart/2008/layout/HorizontalMultiLevelHierarchy"/>
    <dgm:cxn modelId="{BBD76E36-97F3-44D0-AC6C-C3913D27BDB0}" type="presParOf" srcId="{2BAB7B23-671B-41E1-B9F0-B7B551730930}" destId="{B5041F58-40BF-4588-AA08-6EDB821B6E50}" srcOrd="0" destOrd="0" presId="urn:microsoft.com/office/officeart/2008/layout/HorizontalMultiLevelHierarchy"/>
    <dgm:cxn modelId="{5FCB6992-A9A9-4953-A0F0-DBBC9EB1B9FD}" type="presParOf" srcId="{2BAB7B23-671B-41E1-B9F0-B7B551730930}" destId="{F0045E8B-45A6-4DCD-8557-236865814381}" srcOrd="1" destOrd="0" presId="urn:microsoft.com/office/officeart/2008/layout/HorizontalMultiLevelHierarchy"/>
    <dgm:cxn modelId="{54234C8D-7825-493A-9A36-DE1CED2B2CFE}" type="presParOf" srcId="{6BB2117C-E02F-44A8-97EE-FA068832B045}" destId="{1A23486C-7CD4-4138-B717-F5CB68611CE0}" srcOrd="2" destOrd="0" presId="urn:microsoft.com/office/officeart/2008/layout/HorizontalMultiLevelHierarchy"/>
    <dgm:cxn modelId="{8D1B15B8-9FEC-4FE1-BD3A-3ED3F77EBABA}" type="presParOf" srcId="{1A23486C-7CD4-4138-B717-F5CB68611CE0}" destId="{90836E40-0F08-4457-9528-F506B17F7917}" srcOrd="0" destOrd="0" presId="urn:microsoft.com/office/officeart/2008/layout/HorizontalMultiLevelHierarchy"/>
    <dgm:cxn modelId="{0A26D939-E637-4845-BCDD-32D77AC2D5FE}" type="presParOf" srcId="{6BB2117C-E02F-44A8-97EE-FA068832B045}" destId="{78E81682-3BA7-49C5-8A21-F8B4A59BEBB8}" srcOrd="3" destOrd="0" presId="urn:microsoft.com/office/officeart/2008/layout/HorizontalMultiLevelHierarchy"/>
    <dgm:cxn modelId="{E5C497F9-B34A-4302-B36B-C4648D178209}" type="presParOf" srcId="{78E81682-3BA7-49C5-8A21-F8B4A59BEBB8}" destId="{D94124EF-0213-4C62-8096-685C6E231A24}" srcOrd="0" destOrd="0" presId="urn:microsoft.com/office/officeart/2008/layout/HorizontalMultiLevelHierarchy"/>
    <dgm:cxn modelId="{58960025-B100-40C5-9980-2F236E97EBA3}" type="presParOf" srcId="{78E81682-3BA7-49C5-8A21-F8B4A59BEBB8}" destId="{576827DA-B765-4383-9B97-204B7171C2C1}" srcOrd="1" destOrd="0" presId="urn:microsoft.com/office/officeart/2008/layout/HorizontalMultiLevelHierarchy"/>
    <dgm:cxn modelId="{F42E2F14-DFD2-4A1B-98BA-02BE50F77850}" type="presParOf" srcId="{576827DA-B765-4383-9B97-204B7171C2C1}" destId="{B44B9DE8-990D-4EE1-81EF-97F187D83A7D}" srcOrd="0" destOrd="0" presId="urn:microsoft.com/office/officeart/2008/layout/HorizontalMultiLevelHierarchy"/>
    <dgm:cxn modelId="{DFD4B8CD-831C-4859-A35F-3FB2808A23C4}" type="presParOf" srcId="{B44B9DE8-990D-4EE1-81EF-97F187D83A7D}" destId="{4396835E-7EB3-4144-A621-85EB4ED11A7B}" srcOrd="0" destOrd="0" presId="urn:microsoft.com/office/officeart/2008/layout/HorizontalMultiLevelHierarchy"/>
    <dgm:cxn modelId="{FAD156A2-3530-4B48-ABB4-BAE5BFE058B6}" type="presParOf" srcId="{576827DA-B765-4383-9B97-204B7171C2C1}" destId="{C144B61F-E924-42B1-A629-FA43539583DC}" srcOrd="1" destOrd="0" presId="urn:microsoft.com/office/officeart/2008/layout/HorizontalMultiLevelHierarchy"/>
    <dgm:cxn modelId="{E5FFE810-9F26-4FD9-92DB-1EDA177AE900}" type="presParOf" srcId="{C144B61F-E924-42B1-A629-FA43539583DC}" destId="{6B6DF0F7-41EC-4BD5-B377-B60A369BF05F}" srcOrd="0" destOrd="0" presId="urn:microsoft.com/office/officeart/2008/layout/HorizontalMultiLevelHierarchy"/>
    <dgm:cxn modelId="{B712F79D-43A2-446F-ACDF-F8A864AA763B}" type="presParOf" srcId="{C144B61F-E924-42B1-A629-FA43539583DC}" destId="{F011E51E-503E-4156-80E6-9B7EDD6F903A}" srcOrd="1" destOrd="0" presId="urn:microsoft.com/office/officeart/2008/layout/HorizontalMultiLevelHierarchy"/>
    <dgm:cxn modelId="{82550FBA-76C1-462F-AB0C-4E50DB06AB79}" type="presParOf" srcId="{576827DA-B765-4383-9B97-204B7171C2C1}" destId="{0FB1E3D9-3328-4167-804F-4F7C18C95B70}" srcOrd="2" destOrd="0" presId="urn:microsoft.com/office/officeart/2008/layout/HorizontalMultiLevelHierarchy"/>
    <dgm:cxn modelId="{72CBDBFC-AF65-446F-A17D-4F1E5FE0C45D}" type="presParOf" srcId="{0FB1E3D9-3328-4167-804F-4F7C18C95B70}" destId="{DECED18F-CB48-46E5-A421-7155891C10F0}" srcOrd="0" destOrd="0" presId="urn:microsoft.com/office/officeart/2008/layout/HorizontalMultiLevelHierarchy"/>
    <dgm:cxn modelId="{9C0DEA68-E896-41CC-9313-A10A04F91C9C}" type="presParOf" srcId="{576827DA-B765-4383-9B97-204B7171C2C1}" destId="{01EC83B2-4F50-4602-A933-C10366712A65}" srcOrd="3" destOrd="0" presId="urn:microsoft.com/office/officeart/2008/layout/HorizontalMultiLevelHierarchy"/>
    <dgm:cxn modelId="{E3273235-3F9E-43C4-9A91-B1A135BEC278}" type="presParOf" srcId="{01EC83B2-4F50-4602-A933-C10366712A65}" destId="{FBFB7498-F7AF-455E-A6DA-E41F4F312D69}" srcOrd="0" destOrd="0" presId="urn:microsoft.com/office/officeart/2008/layout/HorizontalMultiLevelHierarchy"/>
    <dgm:cxn modelId="{8A22FD33-0669-44CE-B5DA-3A194D4353E4}" type="presParOf" srcId="{01EC83B2-4F50-4602-A933-C10366712A65}" destId="{B813DEB9-D46C-480E-8526-0A529529AD17}" srcOrd="1" destOrd="0" presId="urn:microsoft.com/office/officeart/2008/layout/HorizontalMultiLevelHierarchy"/>
    <dgm:cxn modelId="{0EE222F8-E968-4028-A88A-B7CCD8690FCF}" type="presParOf" srcId="{576827DA-B765-4383-9B97-204B7171C2C1}" destId="{C79E78B9-DE16-4963-9A2F-F98ED099AE45}" srcOrd="4" destOrd="0" presId="urn:microsoft.com/office/officeart/2008/layout/HorizontalMultiLevelHierarchy"/>
    <dgm:cxn modelId="{6613F83B-6B77-4754-BF47-9FBD9FBC2B9C}" type="presParOf" srcId="{C79E78B9-DE16-4963-9A2F-F98ED099AE45}" destId="{9E345974-C7A9-4C6F-8EB5-98F5462F8588}" srcOrd="0" destOrd="0" presId="urn:microsoft.com/office/officeart/2008/layout/HorizontalMultiLevelHierarchy"/>
    <dgm:cxn modelId="{3EA26699-752B-45B8-9C5F-1CA2EEEA18E9}" type="presParOf" srcId="{576827DA-B765-4383-9B97-204B7171C2C1}" destId="{A9261E39-FE99-4B59-A52D-F8512DC36E59}" srcOrd="5" destOrd="0" presId="urn:microsoft.com/office/officeart/2008/layout/HorizontalMultiLevelHierarchy"/>
    <dgm:cxn modelId="{1453C30C-B515-4F98-A095-100058C2ABBC}" type="presParOf" srcId="{A9261E39-FE99-4B59-A52D-F8512DC36E59}" destId="{405FA212-B3A6-47B2-B8B5-C45F477465C7}" srcOrd="0" destOrd="0" presId="urn:microsoft.com/office/officeart/2008/layout/HorizontalMultiLevelHierarchy"/>
    <dgm:cxn modelId="{66C7EA2F-AB69-4D3A-A8CA-0D347232EB8A}" type="presParOf" srcId="{A9261E39-FE99-4B59-A52D-F8512DC36E59}" destId="{FC6E2503-249D-4028-907A-454D7978354C}" srcOrd="1" destOrd="0" presId="urn:microsoft.com/office/officeart/2008/layout/HorizontalMultiLevelHierarchy"/>
    <dgm:cxn modelId="{7B18E2F7-53B8-49A0-9005-680F9B4CF364}" type="presParOf" srcId="{576827DA-B765-4383-9B97-204B7171C2C1}" destId="{1174E8CB-904B-4D25-AB35-A137F457B75F}" srcOrd="6" destOrd="0" presId="urn:microsoft.com/office/officeart/2008/layout/HorizontalMultiLevelHierarchy"/>
    <dgm:cxn modelId="{57D40103-3DE4-4545-90C5-0E054B11BA63}" type="presParOf" srcId="{1174E8CB-904B-4D25-AB35-A137F457B75F}" destId="{1FCAC72A-6301-4598-A893-7E0B7DE46BA7}" srcOrd="0" destOrd="0" presId="urn:microsoft.com/office/officeart/2008/layout/HorizontalMultiLevelHierarchy"/>
    <dgm:cxn modelId="{90AD2949-FB1E-44C8-8647-E8879A623F43}" type="presParOf" srcId="{576827DA-B765-4383-9B97-204B7171C2C1}" destId="{FE7BDC78-8CC2-4B8A-842E-5F0685FE5179}" srcOrd="7" destOrd="0" presId="urn:microsoft.com/office/officeart/2008/layout/HorizontalMultiLevelHierarchy"/>
    <dgm:cxn modelId="{C572F4D5-FAA1-4375-BD76-8BF030B51855}" type="presParOf" srcId="{FE7BDC78-8CC2-4B8A-842E-5F0685FE5179}" destId="{CB1A9F8E-48D6-4A2F-B7B8-E2A50A256C7E}" srcOrd="0" destOrd="0" presId="urn:microsoft.com/office/officeart/2008/layout/HorizontalMultiLevelHierarchy"/>
    <dgm:cxn modelId="{7B9F1B04-1760-455A-A737-BC9AA0E33DA5}" type="presParOf" srcId="{FE7BDC78-8CC2-4B8A-842E-5F0685FE5179}" destId="{70AC699F-89F2-451F-9FBE-4B1F34FF9CC7}" srcOrd="1" destOrd="0" presId="urn:microsoft.com/office/officeart/2008/layout/HorizontalMultiLevelHierarchy"/>
    <dgm:cxn modelId="{B2068654-BA99-47A9-95A2-C9272115182B}" type="presParOf" srcId="{6BB2117C-E02F-44A8-97EE-FA068832B045}" destId="{8C651DAC-CBC1-4345-987B-6BE4536378B8}" srcOrd="4" destOrd="0" presId="urn:microsoft.com/office/officeart/2008/layout/HorizontalMultiLevelHierarchy"/>
    <dgm:cxn modelId="{35E9AA6C-3AD9-4BB4-A906-74EE78B2393F}" type="presParOf" srcId="{8C651DAC-CBC1-4345-987B-6BE4536378B8}" destId="{9CDDFB5C-755C-4BD7-8B2C-0F1EB2F59972}" srcOrd="0" destOrd="0" presId="urn:microsoft.com/office/officeart/2008/layout/HorizontalMultiLevelHierarchy"/>
    <dgm:cxn modelId="{E6BAD822-DE3A-448D-9BA8-6422929A01C4}" type="presParOf" srcId="{6BB2117C-E02F-44A8-97EE-FA068832B045}" destId="{71AE6488-5D62-460F-A2DD-4C116F48238B}" srcOrd="5" destOrd="0" presId="urn:microsoft.com/office/officeart/2008/layout/HorizontalMultiLevelHierarchy"/>
    <dgm:cxn modelId="{22CCED24-2FF1-4659-B8C4-E0B950A3C130}" type="presParOf" srcId="{71AE6488-5D62-460F-A2DD-4C116F48238B}" destId="{F546DC1F-6450-4300-924A-016580F9A378}" srcOrd="0" destOrd="0" presId="urn:microsoft.com/office/officeart/2008/layout/HorizontalMultiLevelHierarchy"/>
    <dgm:cxn modelId="{1A4186ED-5CE5-492A-8E3E-ACCC01333D3C}" type="presParOf" srcId="{71AE6488-5D62-460F-A2DD-4C116F48238B}" destId="{4C785132-05B7-4E9F-9CF8-00ABB69C227F}" srcOrd="1" destOrd="0" presId="urn:microsoft.com/office/officeart/2008/layout/HorizontalMultiLevelHierarchy"/>
    <dgm:cxn modelId="{84210A44-F176-4EE1-A160-B5F9FF689949}" type="presParOf" srcId="{4C785132-05B7-4E9F-9CF8-00ABB69C227F}" destId="{AB22C938-7D85-4F7F-B941-CAC6D16195FA}" srcOrd="0" destOrd="0" presId="urn:microsoft.com/office/officeart/2008/layout/HorizontalMultiLevelHierarchy"/>
    <dgm:cxn modelId="{2095A6C8-B345-4BD9-9A7E-9A3796063284}" type="presParOf" srcId="{AB22C938-7D85-4F7F-B941-CAC6D16195FA}" destId="{ECA3038C-9A6E-4E57-A995-66A506FF22BC}" srcOrd="0" destOrd="0" presId="urn:microsoft.com/office/officeart/2008/layout/HorizontalMultiLevelHierarchy"/>
    <dgm:cxn modelId="{674F987E-351A-475C-8B3F-A745D343B699}" type="presParOf" srcId="{4C785132-05B7-4E9F-9CF8-00ABB69C227F}" destId="{1617BE29-4F7D-4672-91BF-28701BF0BD1F}" srcOrd="1" destOrd="0" presId="urn:microsoft.com/office/officeart/2008/layout/HorizontalMultiLevelHierarchy"/>
    <dgm:cxn modelId="{A79798D9-9508-4A65-AC10-23FBF246E2A7}" type="presParOf" srcId="{1617BE29-4F7D-4672-91BF-28701BF0BD1F}" destId="{21628A21-292C-4185-85C1-B60CCEC60A4C}" srcOrd="0" destOrd="0" presId="urn:microsoft.com/office/officeart/2008/layout/HorizontalMultiLevelHierarchy"/>
    <dgm:cxn modelId="{F3163CA0-2A84-4F2B-AB0C-A2ACFF7AFD4E}" type="presParOf" srcId="{1617BE29-4F7D-4672-91BF-28701BF0BD1F}" destId="{ABD1A31B-D36E-49D0-9C42-E660439ED568}" srcOrd="1" destOrd="0" presId="urn:microsoft.com/office/officeart/2008/layout/HorizontalMultiLevelHierarchy"/>
    <dgm:cxn modelId="{E47BD4D3-04BF-433A-9D0B-592F4AACE1AB}" type="presParOf" srcId="{4C785132-05B7-4E9F-9CF8-00ABB69C227F}" destId="{A11D59D7-3F40-4993-AD85-543778F19AC5}" srcOrd="2" destOrd="0" presId="urn:microsoft.com/office/officeart/2008/layout/HorizontalMultiLevelHierarchy"/>
    <dgm:cxn modelId="{5B625973-A2A2-4DC6-A294-950A31E136B5}" type="presParOf" srcId="{A11D59D7-3F40-4993-AD85-543778F19AC5}" destId="{CC735E1B-9801-4B57-9C72-12F016E2F7E4}" srcOrd="0" destOrd="0" presId="urn:microsoft.com/office/officeart/2008/layout/HorizontalMultiLevelHierarchy"/>
    <dgm:cxn modelId="{81BB3A27-E5FB-4FCB-A588-C48CAFC74581}" type="presParOf" srcId="{4C785132-05B7-4E9F-9CF8-00ABB69C227F}" destId="{3723FF30-27FF-4F18-9FB1-35245D37AB50}" srcOrd="3" destOrd="0" presId="urn:microsoft.com/office/officeart/2008/layout/HorizontalMultiLevelHierarchy"/>
    <dgm:cxn modelId="{FF63713C-FDDB-469B-BE8E-1EA4422E7F36}" type="presParOf" srcId="{3723FF30-27FF-4F18-9FB1-35245D37AB50}" destId="{CDA01674-24D5-4F07-ADEB-E0529988CF1E}" srcOrd="0" destOrd="0" presId="urn:microsoft.com/office/officeart/2008/layout/HorizontalMultiLevelHierarchy"/>
    <dgm:cxn modelId="{28634981-795D-4037-B54C-F95DB8CDCE4B}" type="presParOf" srcId="{3723FF30-27FF-4F18-9FB1-35245D37AB50}" destId="{4B530373-E3E6-4C68-9869-B690E0D8FFA1}" srcOrd="1" destOrd="0" presId="urn:microsoft.com/office/officeart/2008/layout/HorizontalMultiLevelHierarchy"/>
    <dgm:cxn modelId="{09E7830B-3ECD-462B-BEE5-E54DCF9000B9}" type="presParOf" srcId="{4C785132-05B7-4E9F-9CF8-00ABB69C227F}" destId="{C39D5A83-B338-4552-9401-914C33BB1420}" srcOrd="4" destOrd="0" presId="urn:microsoft.com/office/officeart/2008/layout/HorizontalMultiLevelHierarchy"/>
    <dgm:cxn modelId="{AE490491-C46B-43AD-8CD3-FF46DF2A0126}" type="presParOf" srcId="{C39D5A83-B338-4552-9401-914C33BB1420}" destId="{C62B55C9-A81B-434F-BFA9-A2BB580BFFDF}" srcOrd="0" destOrd="0" presId="urn:microsoft.com/office/officeart/2008/layout/HorizontalMultiLevelHierarchy"/>
    <dgm:cxn modelId="{59307CC6-B6E3-4124-A8AC-E00CA00F197F}" type="presParOf" srcId="{4C785132-05B7-4E9F-9CF8-00ABB69C227F}" destId="{1CEB5953-32CA-4BE3-B6C0-599C5B82E645}" srcOrd="5" destOrd="0" presId="urn:microsoft.com/office/officeart/2008/layout/HorizontalMultiLevelHierarchy"/>
    <dgm:cxn modelId="{17E19643-D6B5-41DE-87F0-F4686A8427FE}" type="presParOf" srcId="{1CEB5953-32CA-4BE3-B6C0-599C5B82E645}" destId="{1D0FAE48-4034-4EAA-AF21-F4899C0D34CB}" srcOrd="0" destOrd="0" presId="urn:microsoft.com/office/officeart/2008/layout/HorizontalMultiLevelHierarchy"/>
    <dgm:cxn modelId="{8895B816-4325-4A97-845F-08A201021DFC}" type="presParOf" srcId="{1CEB5953-32CA-4BE3-B6C0-599C5B82E645}" destId="{817669C9-80A1-4B07-A09F-0512AD4BFE3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9D5A83-B338-4552-9401-914C33BB1420}">
      <dsp:nvSpPr>
        <dsp:cNvPr id="0" name=""/>
        <dsp:cNvSpPr/>
      </dsp:nvSpPr>
      <dsp:spPr>
        <a:xfrm>
          <a:off x="1287414" y="4803679"/>
          <a:ext cx="410695" cy="957657"/>
        </a:xfrm>
        <a:custGeom>
          <a:avLst/>
          <a:gdLst/>
          <a:ahLst/>
          <a:cxnLst/>
          <a:rect l="0" t="0" r="0" b="0"/>
          <a:pathLst>
            <a:path>
              <a:moveTo>
                <a:pt x="0" y="957657"/>
              </a:moveTo>
              <a:lnTo>
                <a:pt x="205347" y="957657"/>
              </a:lnTo>
              <a:lnTo>
                <a:pt x="205347" y="0"/>
              </a:lnTo>
              <a:lnTo>
                <a:pt x="410695" y="0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1466712" y="5256457"/>
        <a:ext cx="52100" cy="52100"/>
      </dsp:txXfrm>
    </dsp:sp>
    <dsp:sp modelId="{A11D59D7-3F40-4993-AD85-543778F19AC5}">
      <dsp:nvSpPr>
        <dsp:cNvPr id="0" name=""/>
        <dsp:cNvSpPr/>
      </dsp:nvSpPr>
      <dsp:spPr>
        <a:xfrm>
          <a:off x="1287414" y="4456631"/>
          <a:ext cx="410695" cy="1304705"/>
        </a:xfrm>
        <a:custGeom>
          <a:avLst/>
          <a:gdLst/>
          <a:ahLst/>
          <a:cxnLst/>
          <a:rect l="0" t="0" r="0" b="0"/>
          <a:pathLst>
            <a:path>
              <a:moveTo>
                <a:pt x="0" y="1304705"/>
              </a:moveTo>
              <a:lnTo>
                <a:pt x="205347" y="1304705"/>
              </a:lnTo>
              <a:lnTo>
                <a:pt x="205347" y="0"/>
              </a:lnTo>
              <a:lnTo>
                <a:pt x="410695" y="0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1458566" y="5074788"/>
        <a:ext cx="68390" cy="68390"/>
      </dsp:txXfrm>
    </dsp:sp>
    <dsp:sp modelId="{AB22C938-7D85-4F7F-B941-CAC6D16195FA}">
      <dsp:nvSpPr>
        <dsp:cNvPr id="0" name=""/>
        <dsp:cNvSpPr/>
      </dsp:nvSpPr>
      <dsp:spPr>
        <a:xfrm>
          <a:off x="1287414" y="4109583"/>
          <a:ext cx="410695" cy="1651753"/>
        </a:xfrm>
        <a:custGeom>
          <a:avLst/>
          <a:gdLst/>
          <a:ahLst/>
          <a:cxnLst/>
          <a:rect l="0" t="0" r="0" b="0"/>
          <a:pathLst>
            <a:path>
              <a:moveTo>
                <a:pt x="0" y="1651753"/>
              </a:moveTo>
              <a:lnTo>
                <a:pt x="205347" y="1651753"/>
              </a:lnTo>
              <a:lnTo>
                <a:pt x="205347" y="0"/>
              </a:lnTo>
              <a:lnTo>
                <a:pt x="410695" y="0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1450211" y="4892908"/>
        <a:ext cx="85102" cy="85102"/>
      </dsp:txXfrm>
    </dsp:sp>
    <dsp:sp modelId="{8C651DAC-CBC1-4345-987B-6BE4536378B8}">
      <dsp:nvSpPr>
        <dsp:cNvPr id="0" name=""/>
        <dsp:cNvSpPr/>
      </dsp:nvSpPr>
      <dsp:spPr>
        <a:xfrm>
          <a:off x="114277" y="3298782"/>
          <a:ext cx="91440" cy="2462554"/>
        </a:xfrm>
        <a:custGeom>
          <a:avLst/>
          <a:gdLst/>
          <a:ahLst/>
          <a:cxnLst/>
          <a:rect l="0" t="0" r="0" b="0"/>
          <a:pathLst>
            <a:path>
              <a:moveTo>
                <a:pt x="88622" y="0"/>
              </a:moveTo>
              <a:lnTo>
                <a:pt x="45720" y="2462554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98424" y="4468486"/>
        <a:ext cx="123146" cy="123146"/>
      </dsp:txXfrm>
    </dsp:sp>
    <dsp:sp modelId="{1174E8CB-904B-4D25-AB35-A137F457B75F}">
      <dsp:nvSpPr>
        <dsp:cNvPr id="0" name=""/>
        <dsp:cNvSpPr/>
      </dsp:nvSpPr>
      <dsp:spPr>
        <a:xfrm>
          <a:off x="1575099" y="3295869"/>
          <a:ext cx="289451" cy="4666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4725" y="0"/>
              </a:lnTo>
              <a:lnTo>
                <a:pt x="144725" y="466665"/>
              </a:lnTo>
              <a:lnTo>
                <a:pt x="289451" y="466665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1706096" y="3515473"/>
        <a:ext cx="27457" cy="27457"/>
      </dsp:txXfrm>
    </dsp:sp>
    <dsp:sp modelId="{C79E78B9-DE16-4963-9A2F-F98ED099AE45}">
      <dsp:nvSpPr>
        <dsp:cNvPr id="0" name=""/>
        <dsp:cNvSpPr/>
      </dsp:nvSpPr>
      <dsp:spPr>
        <a:xfrm>
          <a:off x="1575099" y="3295869"/>
          <a:ext cx="289451" cy="119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4725" y="0"/>
              </a:lnTo>
              <a:lnTo>
                <a:pt x="144725" y="119617"/>
              </a:lnTo>
              <a:lnTo>
                <a:pt x="289451" y="119617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1711994" y="3347848"/>
        <a:ext cx="15659" cy="15659"/>
      </dsp:txXfrm>
    </dsp:sp>
    <dsp:sp modelId="{0FB1E3D9-3328-4167-804F-4F7C18C95B70}">
      <dsp:nvSpPr>
        <dsp:cNvPr id="0" name=""/>
        <dsp:cNvSpPr/>
      </dsp:nvSpPr>
      <dsp:spPr>
        <a:xfrm>
          <a:off x="1575099" y="3068439"/>
          <a:ext cx="289451" cy="227430"/>
        </a:xfrm>
        <a:custGeom>
          <a:avLst/>
          <a:gdLst/>
          <a:ahLst/>
          <a:cxnLst/>
          <a:rect l="0" t="0" r="0" b="0"/>
          <a:pathLst>
            <a:path>
              <a:moveTo>
                <a:pt x="0" y="227430"/>
              </a:moveTo>
              <a:lnTo>
                <a:pt x="144725" y="227430"/>
              </a:lnTo>
              <a:lnTo>
                <a:pt x="144725" y="0"/>
              </a:lnTo>
              <a:lnTo>
                <a:pt x="289451" y="0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1710621" y="3172951"/>
        <a:ext cx="18405" cy="18405"/>
      </dsp:txXfrm>
    </dsp:sp>
    <dsp:sp modelId="{B44B9DE8-990D-4EE1-81EF-97F187D83A7D}">
      <dsp:nvSpPr>
        <dsp:cNvPr id="0" name=""/>
        <dsp:cNvSpPr/>
      </dsp:nvSpPr>
      <dsp:spPr>
        <a:xfrm>
          <a:off x="1575099" y="2721391"/>
          <a:ext cx="289451" cy="574478"/>
        </a:xfrm>
        <a:custGeom>
          <a:avLst/>
          <a:gdLst/>
          <a:ahLst/>
          <a:cxnLst/>
          <a:rect l="0" t="0" r="0" b="0"/>
          <a:pathLst>
            <a:path>
              <a:moveTo>
                <a:pt x="0" y="574478"/>
              </a:moveTo>
              <a:lnTo>
                <a:pt x="144725" y="574478"/>
              </a:lnTo>
              <a:lnTo>
                <a:pt x="144725" y="0"/>
              </a:lnTo>
              <a:lnTo>
                <a:pt x="289451" y="0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1703742" y="2992548"/>
        <a:ext cx="32163" cy="32163"/>
      </dsp:txXfrm>
    </dsp:sp>
    <dsp:sp modelId="{1A23486C-7CD4-4138-B717-F5CB68611CE0}">
      <dsp:nvSpPr>
        <dsp:cNvPr id="0" name=""/>
        <dsp:cNvSpPr/>
      </dsp:nvSpPr>
      <dsp:spPr>
        <a:xfrm>
          <a:off x="157180" y="3250149"/>
          <a:ext cx="91440" cy="91440"/>
        </a:xfrm>
        <a:custGeom>
          <a:avLst/>
          <a:gdLst/>
          <a:ahLst/>
          <a:cxnLst/>
          <a:rect l="0" t="0" r="0" b="0"/>
          <a:pathLst>
            <a:path>
              <a:moveTo>
                <a:pt x="45720" y="48632"/>
              </a:moveTo>
              <a:lnTo>
                <a:pt x="84890" y="48632"/>
              </a:lnTo>
              <a:lnTo>
                <a:pt x="84890" y="45720"/>
              </a:lnTo>
              <a:lnTo>
                <a:pt x="124061" y="45720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200940" y="3293909"/>
        <a:ext cx="3919" cy="3919"/>
      </dsp:txXfrm>
    </dsp:sp>
    <dsp:sp modelId="{B1E586EF-50BE-453D-83E0-52729BCB7106}">
      <dsp:nvSpPr>
        <dsp:cNvPr id="0" name=""/>
        <dsp:cNvSpPr/>
      </dsp:nvSpPr>
      <dsp:spPr>
        <a:xfrm>
          <a:off x="1210673" y="990513"/>
          <a:ext cx="405796" cy="10123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2898" y="0"/>
              </a:lnTo>
              <a:lnTo>
                <a:pt x="202898" y="1012352"/>
              </a:lnTo>
              <a:lnTo>
                <a:pt x="405796" y="1012352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1386305" y="1469423"/>
        <a:ext cx="54532" cy="54532"/>
      </dsp:txXfrm>
    </dsp:sp>
    <dsp:sp modelId="{13CC40F4-12EC-4144-AB2C-96AE2359C7AF}">
      <dsp:nvSpPr>
        <dsp:cNvPr id="0" name=""/>
        <dsp:cNvSpPr/>
      </dsp:nvSpPr>
      <dsp:spPr>
        <a:xfrm>
          <a:off x="1210673" y="990513"/>
          <a:ext cx="405787" cy="1349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2893" y="0"/>
              </a:lnTo>
              <a:lnTo>
                <a:pt x="202893" y="1349158"/>
              </a:lnTo>
              <a:lnTo>
                <a:pt x="405787" y="1349158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1378345" y="1629871"/>
        <a:ext cx="70443" cy="70443"/>
      </dsp:txXfrm>
    </dsp:sp>
    <dsp:sp modelId="{0EB0DEDA-C003-4BEE-B7D8-DAEEA6ACA01E}">
      <dsp:nvSpPr>
        <dsp:cNvPr id="0" name=""/>
        <dsp:cNvSpPr/>
      </dsp:nvSpPr>
      <dsp:spPr>
        <a:xfrm>
          <a:off x="1210673" y="990513"/>
          <a:ext cx="405787" cy="6897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02893" y="0"/>
              </a:lnTo>
              <a:lnTo>
                <a:pt x="202893" y="689734"/>
              </a:lnTo>
              <a:lnTo>
                <a:pt x="405787" y="689734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1393561" y="1315374"/>
        <a:ext cx="40012" cy="40012"/>
      </dsp:txXfrm>
    </dsp:sp>
    <dsp:sp modelId="{32CFFB89-A03D-4C42-9621-B61D2E984219}">
      <dsp:nvSpPr>
        <dsp:cNvPr id="0" name=""/>
        <dsp:cNvSpPr/>
      </dsp:nvSpPr>
      <dsp:spPr>
        <a:xfrm>
          <a:off x="119186" y="990513"/>
          <a:ext cx="91440" cy="2308268"/>
        </a:xfrm>
        <a:custGeom>
          <a:avLst/>
          <a:gdLst/>
          <a:ahLst/>
          <a:cxnLst/>
          <a:rect l="0" t="0" r="0" b="0"/>
          <a:pathLst>
            <a:path>
              <a:moveTo>
                <a:pt x="83714" y="2308268"/>
              </a:moveTo>
              <a:lnTo>
                <a:pt x="45720" y="0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/>
        </a:p>
      </dsp:txBody>
      <dsp:txXfrm>
        <a:off x="107191" y="2086933"/>
        <a:ext cx="115429" cy="115429"/>
      </dsp:txXfrm>
    </dsp:sp>
    <dsp:sp modelId="{AC68375D-A32B-4663-A242-CEC73F43F6A6}">
      <dsp:nvSpPr>
        <dsp:cNvPr id="0" name=""/>
        <dsp:cNvSpPr/>
      </dsp:nvSpPr>
      <dsp:spPr>
        <a:xfrm rot="16200000">
          <a:off x="-1252394" y="3197331"/>
          <a:ext cx="2707689" cy="2029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Структурные элементы урока</a:t>
          </a:r>
          <a:endParaRPr lang="ru-RU" sz="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-1252394" y="3197331"/>
        <a:ext cx="2707689" cy="202900"/>
      </dsp:txXfrm>
    </dsp:sp>
    <dsp:sp modelId="{2EF1FE2C-90CA-4561-8927-FA195894AE69}">
      <dsp:nvSpPr>
        <dsp:cNvPr id="0" name=""/>
        <dsp:cNvSpPr/>
      </dsp:nvSpPr>
      <dsp:spPr>
        <a:xfrm>
          <a:off x="164906" y="755853"/>
          <a:ext cx="1045767" cy="46931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Начало урока 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kern="1200" dirty="0" smtClean="0"/>
            <a:t>от 3 до 7 минут </a:t>
          </a:r>
          <a:endParaRPr lang="ru-RU" sz="600" kern="1200" dirty="0"/>
        </a:p>
      </dsp:txBody>
      <dsp:txXfrm>
        <a:off x="164906" y="755853"/>
        <a:ext cx="1045767" cy="469319"/>
      </dsp:txXfrm>
    </dsp:sp>
    <dsp:sp modelId="{AF5EC382-7548-465E-9ABE-C163619149F9}">
      <dsp:nvSpPr>
        <dsp:cNvPr id="0" name=""/>
        <dsp:cNvSpPr/>
      </dsp:nvSpPr>
      <dsp:spPr>
        <a:xfrm>
          <a:off x="1616461" y="1541428"/>
          <a:ext cx="3007324" cy="2776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1" kern="1200" dirty="0" smtClean="0"/>
            <a:t>Организационный этап. Мотивирование</a:t>
          </a:r>
          <a:r>
            <a:rPr lang="ru-RU" sz="1000" b="1" i="1" kern="1200" dirty="0" smtClean="0"/>
            <a:t> </a:t>
          </a:r>
          <a:endParaRPr lang="ru-RU" sz="1000" b="1" i="1" kern="1200" dirty="0"/>
        </a:p>
      </dsp:txBody>
      <dsp:txXfrm>
        <a:off x="1616461" y="1541428"/>
        <a:ext cx="3007324" cy="277638"/>
      </dsp:txXfrm>
    </dsp:sp>
    <dsp:sp modelId="{AE7988D7-272E-4F82-9A0A-5347A98E33ED}">
      <dsp:nvSpPr>
        <dsp:cNvPr id="0" name=""/>
        <dsp:cNvSpPr/>
      </dsp:nvSpPr>
      <dsp:spPr>
        <a:xfrm>
          <a:off x="1616461" y="2200853"/>
          <a:ext cx="2284338" cy="2776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1" kern="1200" dirty="0" smtClean="0"/>
            <a:t>Актуализация опорных знаний </a:t>
          </a:r>
          <a:endParaRPr lang="ru-RU" sz="900" b="1" i="1" kern="1200" dirty="0"/>
        </a:p>
      </dsp:txBody>
      <dsp:txXfrm>
        <a:off x="1616461" y="2200853"/>
        <a:ext cx="2284338" cy="277638"/>
      </dsp:txXfrm>
    </dsp:sp>
    <dsp:sp modelId="{B5041F58-40BF-4588-AA08-6EDB821B6E50}">
      <dsp:nvSpPr>
        <dsp:cNvPr id="0" name=""/>
        <dsp:cNvSpPr/>
      </dsp:nvSpPr>
      <dsp:spPr>
        <a:xfrm>
          <a:off x="1616470" y="1864047"/>
          <a:ext cx="3581400" cy="2776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1" kern="1200" dirty="0" smtClean="0"/>
            <a:t>Целеполагание, постановка цели и задач урока</a:t>
          </a:r>
          <a:endParaRPr lang="ru-RU" sz="900" b="1" i="1" kern="1200" dirty="0"/>
        </a:p>
      </dsp:txBody>
      <dsp:txXfrm>
        <a:off x="1616470" y="1864047"/>
        <a:ext cx="3581400" cy="277638"/>
      </dsp:txXfrm>
    </dsp:sp>
    <dsp:sp modelId="{D94124EF-0213-4C62-8096-685C6E231A24}">
      <dsp:nvSpPr>
        <dsp:cNvPr id="0" name=""/>
        <dsp:cNvSpPr/>
      </dsp:nvSpPr>
      <dsp:spPr>
        <a:xfrm>
          <a:off x="281242" y="2808149"/>
          <a:ext cx="1293856" cy="97544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Центральная часть урока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kern="1200" dirty="0" smtClean="0"/>
            <a:t>от 20 до 25 минут </a:t>
          </a:r>
          <a:endParaRPr lang="ru-RU" sz="500" kern="1200" dirty="0"/>
        </a:p>
      </dsp:txBody>
      <dsp:txXfrm>
        <a:off x="281242" y="2808149"/>
        <a:ext cx="1293856" cy="975440"/>
      </dsp:txXfrm>
    </dsp:sp>
    <dsp:sp modelId="{6B6DF0F7-41EC-4BD5-B377-B60A369BF05F}">
      <dsp:nvSpPr>
        <dsp:cNvPr id="0" name=""/>
        <dsp:cNvSpPr/>
      </dsp:nvSpPr>
      <dsp:spPr>
        <a:xfrm>
          <a:off x="1864550" y="2582572"/>
          <a:ext cx="2528657" cy="2776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1" kern="1200" dirty="0" smtClean="0"/>
            <a:t>Поиск путей решения проблемы </a:t>
          </a:r>
          <a:endParaRPr lang="ru-RU" sz="900" b="1" i="1" kern="1200" dirty="0"/>
        </a:p>
      </dsp:txBody>
      <dsp:txXfrm>
        <a:off x="1864550" y="2582572"/>
        <a:ext cx="2528657" cy="277638"/>
      </dsp:txXfrm>
    </dsp:sp>
    <dsp:sp modelId="{FBFB7498-F7AF-455E-A6DA-E41F4F312D69}">
      <dsp:nvSpPr>
        <dsp:cNvPr id="0" name=""/>
        <dsp:cNvSpPr/>
      </dsp:nvSpPr>
      <dsp:spPr>
        <a:xfrm>
          <a:off x="1864550" y="2929620"/>
          <a:ext cx="1540288" cy="2776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1" kern="1200" dirty="0" smtClean="0"/>
            <a:t>Решение проблемы</a:t>
          </a:r>
          <a:endParaRPr lang="ru-RU" sz="900" b="1" i="1" kern="1200" dirty="0"/>
        </a:p>
      </dsp:txBody>
      <dsp:txXfrm>
        <a:off x="1864550" y="2929620"/>
        <a:ext cx="1540288" cy="277638"/>
      </dsp:txXfrm>
    </dsp:sp>
    <dsp:sp modelId="{405FA212-B3A6-47B2-B8B5-C45F477465C7}">
      <dsp:nvSpPr>
        <dsp:cNvPr id="0" name=""/>
        <dsp:cNvSpPr/>
      </dsp:nvSpPr>
      <dsp:spPr>
        <a:xfrm>
          <a:off x="1864550" y="3276668"/>
          <a:ext cx="2685863" cy="2776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1" kern="1200" dirty="0" smtClean="0"/>
            <a:t>Самопроверка полученных знаний</a:t>
          </a:r>
          <a:endParaRPr lang="ru-RU" sz="900" b="1" i="1" kern="1200" dirty="0"/>
        </a:p>
      </dsp:txBody>
      <dsp:txXfrm>
        <a:off x="1864550" y="3276668"/>
        <a:ext cx="2685863" cy="277638"/>
      </dsp:txXfrm>
    </dsp:sp>
    <dsp:sp modelId="{CB1A9F8E-48D6-4A2F-B7B8-E2A50A256C7E}">
      <dsp:nvSpPr>
        <dsp:cNvPr id="0" name=""/>
        <dsp:cNvSpPr/>
      </dsp:nvSpPr>
      <dsp:spPr>
        <a:xfrm>
          <a:off x="1864550" y="3623716"/>
          <a:ext cx="2761557" cy="2776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1" kern="1200" dirty="0" smtClean="0"/>
            <a:t>Систематизация  полученных знаний</a:t>
          </a:r>
          <a:endParaRPr lang="ru-RU" sz="900" b="1" i="1" kern="1200" dirty="0"/>
        </a:p>
      </dsp:txBody>
      <dsp:txXfrm>
        <a:off x="1864550" y="3623716"/>
        <a:ext cx="2761557" cy="277638"/>
      </dsp:txXfrm>
    </dsp:sp>
    <dsp:sp modelId="{F546DC1F-6450-4300-924A-016580F9A378}">
      <dsp:nvSpPr>
        <dsp:cNvPr id="0" name=""/>
        <dsp:cNvSpPr/>
      </dsp:nvSpPr>
      <dsp:spPr>
        <a:xfrm>
          <a:off x="159997" y="5412484"/>
          <a:ext cx="1127416" cy="69770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/>
            <a:t>Завершение урока  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kern="1200" dirty="0" smtClean="0"/>
            <a:t>от 22  до13 минут</a:t>
          </a:r>
          <a:endParaRPr lang="ru-RU" sz="1100" kern="1200" dirty="0"/>
        </a:p>
      </dsp:txBody>
      <dsp:txXfrm>
        <a:off x="159997" y="5412484"/>
        <a:ext cx="1127416" cy="697705"/>
      </dsp:txXfrm>
    </dsp:sp>
    <dsp:sp modelId="{21628A21-292C-4185-85C1-B60CCEC60A4C}">
      <dsp:nvSpPr>
        <dsp:cNvPr id="0" name=""/>
        <dsp:cNvSpPr/>
      </dsp:nvSpPr>
      <dsp:spPr>
        <a:xfrm>
          <a:off x="1698110" y="3970764"/>
          <a:ext cx="2493470" cy="2776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1" kern="1200" dirty="0" smtClean="0"/>
            <a:t>Объяснение домашнего задания</a:t>
          </a:r>
          <a:endParaRPr lang="ru-RU" sz="900" b="1" i="1" kern="1200" dirty="0"/>
        </a:p>
      </dsp:txBody>
      <dsp:txXfrm>
        <a:off x="1698110" y="3970764"/>
        <a:ext cx="2493470" cy="277638"/>
      </dsp:txXfrm>
    </dsp:sp>
    <dsp:sp modelId="{CDA01674-24D5-4F07-ADEB-E0529988CF1E}">
      <dsp:nvSpPr>
        <dsp:cNvPr id="0" name=""/>
        <dsp:cNvSpPr/>
      </dsp:nvSpPr>
      <dsp:spPr>
        <a:xfrm>
          <a:off x="1698110" y="4317812"/>
          <a:ext cx="2596993" cy="2776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1" kern="1200" dirty="0" smtClean="0"/>
            <a:t>Рефлексия учебной деятельности</a:t>
          </a:r>
          <a:endParaRPr lang="ru-RU" sz="900" b="1" i="1" kern="1200" dirty="0"/>
        </a:p>
      </dsp:txBody>
      <dsp:txXfrm>
        <a:off x="1698110" y="4317812"/>
        <a:ext cx="2596993" cy="277638"/>
      </dsp:txXfrm>
    </dsp:sp>
    <dsp:sp modelId="{1D0FAE48-4034-4EAA-AF21-F4899C0D34CB}">
      <dsp:nvSpPr>
        <dsp:cNvPr id="0" name=""/>
        <dsp:cNvSpPr/>
      </dsp:nvSpPr>
      <dsp:spPr>
        <a:xfrm>
          <a:off x="1698110" y="4664859"/>
          <a:ext cx="961950" cy="27763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i="1" kern="1200" dirty="0" smtClean="0"/>
            <a:t>Оценивание </a:t>
          </a:r>
          <a:endParaRPr lang="ru-RU" sz="900" b="1" i="1" kern="1200" dirty="0"/>
        </a:p>
      </dsp:txBody>
      <dsp:txXfrm>
        <a:off x="1698110" y="4664859"/>
        <a:ext cx="961950" cy="2776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84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4270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8197188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52967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3977098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4C608-40B1-4030-A28D-5B74BC98ADCE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27697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84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97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933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822A4-8DA6-4447-9B1F-C5DB58435268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680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32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644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97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423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251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083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4C608-40B1-4030-A28D-5B74BC98ADCE}" type="datetimeFigureOut">
              <a:rPr lang="en-US" smtClean="0"/>
              <a:pPr/>
              <a:t>3/20/2025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58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  <p:sldLayoutId id="2147483955" r:id="rId14"/>
    <p:sldLayoutId id="2147483956" r:id="rId15"/>
    <p:sldLayoutId id="2147483957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oleObject" Target="../embeddings/oleObject1.bin"/><Relationship Id="rId7" Type="http://schemas.openxmlformats.org/officeDocument/2006/relationships/diagramLayout" Target="../diagrams/layout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diagramData" Target="../diagrams/data5.xml"/><Relationship Id="rId11" Type="http://schemas.openxmlformats.org/officeDocument/2006/relationships/image" Target="../media/image1.jpeg"/><Relationship Id="rId5" Type="http://schemas.openxmlformats.org/officeDocument/2006/relationships/image" Target="../media/image2.emf"/><Relationship Id="rId10" Type="http://schemas.microsoft.com/office/2007/relationships/diagramDrawing" Target="../diagrams/drawing5.xml"/><Relationship Id="rId4" Type="http://schemas.openxmlformats.org/officeDocument/2006/relationships/package" Target="../embeddings/_________Microsoft_Word1.docx"/><Relationship Id="rId9" Type="http://schemas.openxmlformats.org/officeDocument/2006/relationships/diagramColors" Target="../diagrams/colors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Ведение школьной документации.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Актуальные 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планирования.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современного 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урока.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7410" y="5284046"/>
            <a:ext cx="7891272" cy="1069848"/>
          </a:xfrm>
        </p:spPr>
        <p:txBody>
          <a:bodyPr>
            <a:normAutofit fontScale="85000" lnSpcReduction="20000"/>
          </a:bodyPr>
          <a:lstStyle/>
          <a:p>
            <a:pPr lvl="0" algn="r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1800" b="1" i="1" dirty="0">
                <a:solidFill>
                  <a:srgbClr val="777C8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Юрченко Оксана Анатольевна, </a:t>
            </a:r>
          </a:p>
          <a:p>
            <a:pPr lvl="0" algn="r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1800" b="1" i="1" dirty="0">
                <a:solidFill>
                  <a:srgbClr val="777C8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методист МБОУ ДО «ЦДЮТ»</a:t>
            </a:r>
          </a:p>
          <a:p>
            <a:pPr lvl="0" algn="r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endParaRPr lang="ru-RU" sz="1800" b="1" i="1" dirty="0">
              <a:solidFill>
                <a:srgbClr val="777C84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</a:endParaRPr>
          </a:p>
          <a:p>
            <a:pPr lvl="0" algn="r">
              <a:lnSpc>
                <a:spcPct val="100000"/>
              </a:lnSpc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/>
              </a:rPr>
              <a:t>24 марта 2025 года</a:t>
            </a:r>
            <a:endParaRPr lang="ru-RU" sz="18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8385" y="0"/>
            <a:ext cx="11237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Муниципальное бюджетное общеобразовательное учреждение дополнительного образования</a:t>
            </a:r>
          </a:p>
          <a:p>
            <a:pPr algn="ctr"/>
            <a:r>
              <a:rPr lang="ru-RU" sz="14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«Центр детского и юношеского творчества» </a:t>
            </a:r>
            <a:r>
              <a:rPr lang="ru-RU" sz="14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Симферопольского </a:t>
            </a:r>
            <a:r>
              <a:rPr lang="ru-RU" sz="14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района Республики Крым</a:t>
            </a:r>
          </a:p>
        </p:txBody>
      </p:sp>
    </p:spTree>
    <p:extLst>
      <p:ext uri="{BB962C8B-B14F-4D97-AF65-F5344CB8AC3E}">
        <p14:creationId xmlns:p14="http://schemas.microsoft.com/office/powerpoint/2010/main" val="21161470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6899" y="1684937"/>
            <a:ext cx="108302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Title</a:t>
            </a:r>
          </a:p>
          <a:p>
            <a:pPr>
              <a:lnSpc>
                <a:spcPct val="150000"/>
              </a:lnSpc>
            </a:pP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Subject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1 noun</a:t>
            </a:r>
            <a:b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Description by 2 adjectives</a:t>
            </a:r>
            <a:b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 by 3 verbs</a:t>
            </a:r>
            <a:b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Own feeling by 4 words connecting with the subject</a:t>
            </a:r>
            <a:b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Conclusion by synonym to the subject </a:t>
            </a:r>
            <a:endParaRPr lang="en-US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10640" y="541282"/>
            <a:ext cx="111153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1" u="sng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r>
              <a:rPr kumimoji="0" lang="ru-RU" sz="3600" b="1" i="1" u="sng" strike="noStrike" cap="none" normalizeH="0" baseline="0" dirty="0" err="1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eflection</a:t>
            </a:r>
            <a:r>
              <a:rPr kumimoji="0" lang="en-US" sz="3600" b="1" i="1" u="sng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0723" name="Picture 3" descr="Как правильно составить план уро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63949" y="392895"/>
            <a:ext cx="2619375" cy="17430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16370" y="1403659"/>
            <a:ext cx="20858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Cinquain</a:t>
            </a:r>
            <a:r>
              <a:rPr lang="en-US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0585" y="194381"/>
            <a:ext cx="10769344" cy="550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i="1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 должен быть урок по </a:t>
            </a:r>
            <a:r>
              <a:rPr lang="ru-RU" sz="3600" b="1" i="1" u="sng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ФГОС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800" b="1" i="1" u="sng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 обязан иметь личностно-ориентированный, индивидуальный характер. </a:t>
            </a:r>
            <a:endParaRPr lang="ru-RU" sz="22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</a:pPr>
            <a:endParaRPr lang="ru-RU" sz="22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приоритете самостоятельная работа учеников, а не учителя. </a:t>
            </a:r>
            <a:endParaRPr lang="ru-RU" sz="22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</a:pPr>
            <a:endParaRPr lang="ru-RU" sz="22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Осуществляется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практический, </a:t>
            </a:r>
            <a:r>
              <a:rPr lang="ru-RU" sz="2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подход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</a:pPr>
            <a:endParaRPr lang="ru-RU" sz="2200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2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 направлен на развитие универсальных учебных действий (УУД</a:t>
            </a: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: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Личностных, 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Коммуникативных, 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Регулятивных,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Познавательных.</a:t>
            </a:r>
            <a:endParaRPr lang="ru-RU" sz="2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3" descr="Как правильно составить план уро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28323" y="4668012"/>
            <a:ext cx="2619375" cy="1743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8160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83644075"/>
              </p:ext>
            </p:extLst>
          </p:nvPr>
        </p:nvGraphicFramePr>
        <p:xfrm>
          <a:off x="647581" y="241102"/>
          <a:ext cx="10658504" cy="62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3" descr="Как правильно составить план уро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63949" y="392895"/>
            <a:ext cx="2619375" cy="1743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0227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34579563"/>
              </p:ext>
            </p:extLst>
          </p:nvPr>
        </p:nvGraphicFramePr>
        <p:xfrm>
          <a:off x="279399" y="281516"/>
          <a:ext cx="11727441" cy="6256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3" descr="Как правильно составить план уро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370827" y="4917393"/>
            <a:ext cx="2619375" cy="1743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99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55599" y="145235"/>
          <a:ext cx="11625385" cy="6501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 descr="Как правильно составить план уро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171680" y="392895"/>
            <a:ext cx="1711644" cy="11390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295003783"/>
              </p:ext>
            </p:extLst>
          </p:nvPr>
        </p:nvGraphicFramePr>
        <p:xfrm>
          <a:off x="288658" y="300922"/>
          <a:ext cx="11707030" cy="6373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3" descr="Как правильно составить план уро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11451" y="167264"/>
            <a:ext cx="1711644" cy="1139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17311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3466" y="181257"/>
            <a:ext cx="11918535" cy="745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Типы уроков по </a:t>
            </a:r>
            <a:r>
              <a:rPr lang="ru-RU" sz="3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ФГОС: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2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усвоения новых знаний;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комплексного применения знаний (закрепление полученного материала);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рефлексии по ФГОС (систематизации и обобщения полученных знаний);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развивающего контроля;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коррекции знаний (работа над ошибками)</a:t>
            </a:r>
          </a:p>
          <a:p>
            <a:pPr marL="457200" indent="-457200">
              <a:lnSpc>
                <a:spcPct val="150000"/>
              </a:lnSpc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dirty="0"/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3" descr="Как правильно составить план уро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63949" y="392895"/>
            <a:ext cx="2619375" cy="1743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6693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82C8BDC-6EE1-FCFC-C876-1BF30D2CAE7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27539" y="1124744"/>
            <a:ext cx="11312771" cy="473555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buNone/>
              <a:tabLst>
                <a:tab pos="1803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учителя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tabLst>
                <a:tab pos="18034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Документ, регламентирующий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 учителя и обучаемых на уроке </a:t>
            </a:r>
          </a:p>
          <a:p>
            <a:pPr marL="0" indent="0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tabLst>
                <a:tab pos="18034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Структура и содержание поурочного плана (технологической карты) должны строго соответствовать «Положению о поурочном плане учителя» образовательной организации.</a:t>
            </a:r>
          </a:p>
          <a:p>
            <a:pPr marL="0" indent="0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buNone/>
              <a:tabLst>
                <a:tab pos="180340" algn="l"/>
              </a:tabLst>
            </a:pPr>
            <a:endParaRPr lang="ru-RU" sz="2400" b="1" i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buNone/>
              <a:tabLst>
                <a:tab pos="180340" algn="l"/>
              </a:tabLs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для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обучающихся:</a:t>
            </a:r>
          </a:p>
          <a:p>
            <a:pPr marL="0" indent="0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tabLst>
                <a:tab pos="180340" algn="l"/>
              </a:tabLs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Цели формулируются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через деятельность ученика и результат его деятельности: </a:t>
            </a:r>
            <a:r>
              <a:rPr lang="en-US" sz="2400" b="1" i="1" dirty="0" smtClean="0">
                <a:latin typeface="Times New Roman" panose="02020603050405020304" pitchFamily="18" charset="0"/>
              </a:rPr>
              <a:t>By </a:t>
            </a:r>
            <a:r>
              <a:rPr lang="en-US" sz="2400" b="1" i="1" dirty="0">
                <a:latin typeface="Times New Roman" panose="02020603050405020304" pitchFamily="18" charset="0"/>
              </a:rPr>
              <a:t>the end of the lesson you will be able to</a:t>
            </a:r>
            <a:r>
              <a:rPr lang="en-US" sz="2400" b="1" i="1" dirty="0" smtClean="0">
                <a:latin typeface="Times New Roman" panose="02020603050405020304" pitchFamily="18" charset="0"/>
              </a:rPr>
              <a:t>……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Bef>
                <a:spcPts val="100"/>
              </a:spcBef>
              <a:spcAft>
                <a:spcPts val="100"/>
              </a:spcAft>
              <a:tabLst>
                <a:tab pos="180340" algn="l"/>
              </a:tabLs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должен «научить учиться», то есть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формирования,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и совершенствования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умений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 учащихся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1866" y="404666"/>
            <a:ext cx="35862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Поурочный план</a:t>
            </a:r>
          </a:p>
        </p:txBody>
      </p:sp>
      <p:pic>
        <p:nvPicPr>
          <p:cNvPr id="5" name="Picture 3" descr="Как правильно составить план уро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96597" y="392895"/>
            <a:ext cx="1586727" cy="1055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5380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1203552" y="0"/>
          <a:ext cx="6126162" cy="698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Документ" r:id="rId4" imgW="6791153" imgH="7747949" progId="Word.Document.12">
                  <p:embed/>
                </p:oleObj>
              </mc:Choice>
              <mc:Fallback>
                <p:oleObj name="Документ" r:id="rId4" imgW="6791153" imgH="774794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3552" y="0"/>
                        <a:ext cx="6126162" cy="6986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34579563"/>
              </p:ext>
            </p:extLst>
          </p:nvPr>
        </p:nvGraphicFramePr>
        <p:xfrm>
          <a:off x="6840187" y="166255"/>
          <a:ext cx="5201393" cy="64839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7" name="Picture 3" descr="Как правильно составить план урока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457206" y="392895"/>
            <a:ext cx="1426118" cy="9490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537</TotalTime>
  <Words>530</Words>
  <Application>Microsoft Office PowerPoint</Application>
  <PresentationFormat>Широкоэкранный</PresentationFormat>
  <Paragraphs>96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Gothic</vt:lpstr>
      <vt:lpstr>Century Schoolbook</vt:lpstr>
      <vt:lpstr>Times New Roman</vt:lpstr>
      <vt:lpstr>Wingdings 3</vt:lpstr>
      <vt:lpstr>Легкий дым</vt:lpstr>
      <vt:lpstr>Документ</vt:lpstr>
      <vt:lpstr>Ведение школьной документации.  Актуальные проблемы планирования.  Структура современного урока.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DEXP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Ведение школьной документации.  Актуальные проблемы планирования.  Структура современного урока</dc:title>
  <dc:creator>София</dc:creator>
  <cp:lastModifiedBy>София</cp:lastModifiedBy>
  <cp:revision>42</cp:revision>
  <dcterms:created xsi:type="dcterms:W3CDTF">2024-10-11T05:52:59Z</dcterms:created>
  <dcterms:modified xsi:type="dcterms:W3CDTF">2025-03-20T11:36:21Z</dcterms:modified>
</cp:coreProperties>
</file>